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3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2" r:id="rId1"/>
  </p:sldMasterIdLst>
  <p:notesMasterIdLst>
    <p:notesMasterId r:id="rId13"/>
  </p:notesMasterIdLst>
  <p:sldIdLst>
    <p:sldId id="303" r:id="rId2"/>
    <p:sldId id="414" r:id="rId3"/>
    <p:sldId id="421" r:id="rId4"/>
    <p:sldId id="417" r:id="rId5"/>
    <p:sldId id="308" r:id="rId6"/>
    <p:sldId id="418" r:id="rId7"/>
    <p:sldId id="419" r:id="rId8"/>
    <p:sldId id="416" r:id="rId9"/>
    <p:sldId id="420" r:id="rId10"/>
    <p:sldId id="415" r:id="rId11"/>
    <p:sldId id="411" r:id="rId12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>
      <p:cViewPr varScale="1">
        <p:scale>
          <a:sx n="79" d="100"/>
          <a:sy n="79" d="100"/>
        </p:scale>
        <p:origin x="848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44C03-E27D-4C75-85B7-71229F4A4E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8D002B-37C9-4063-BAA6-974B29D66B1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>
              <a:solidFill>
                <a:srgbClr val="B8FEEE">
                  <a:lumMod val="25000"/>
                </a:srgbClr>
              </a:solidFill>
            </a:rPr>
            <a:t>Our goals</a:t>
          </a:r>
          <a:endParaRPr lang="ru-RU" sz="2000" dirty="0"/>
        </a:p>
      </dgm:t>
    </dgm:pt>
    <dgm:pt modelId="{E5C5F623-8E1D-4EFE-8671-7E9ED4CC04CC}" type="parTrans" cxnId="{320B66C6-41C9-4210-AE35-4D88346717F7}">
      <dgm:prSet/>
      <dgm:spPr/>
      <dgm:t>
        <a:bodyPr/>
        <a:lstStyle/>
        <a:p>
          <a:endParaRPr lang="ru-RU"/>
        </a:p>
      </dgm:t>
    </dgm:pt>
    <dgm:pt modelId="{A8F7A015-DC1F-4AB3-BFCF-98D8F7278A15}" type="sibTrans" cxnId="{320B66C6-41C9-4210-AE35-4D88346717F7}">
      <dgm:prSet/>
      <dgm:spPr/>
      <dgm:t>
        <a:bodyPr/>
        <a:lstStyle/>
        <a:p>
          <a:endParaRPr lang="ru-RU"/>
        </a:p>
      </dgm:t>
    </dgm:pt>
    <dgm:pt modelId="{EAC4D10C-6049-49E2-906C-8DC4AE82E95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>
              <a:solidFill>
                <a:srgbClr val="B8FEEE">
                  <a:lumMod val="25000"/>
                </a:srgbClr>
              </a:solidFill>
              <a:latin typeface="Century Gothic" panose="020B0502020202020204"/>
              <a:ea typeface="+mn-ea"/>
              <a:cs typeface="+mn-cs"/>
            </a:rPr>
            <a:t>Legal acts of Tajikistan</a:t>
          </a:r>
          <a:endParaRPr lang="ru-RU" sz="1800" kern="1200" dirty="0">
            <a:solidFill>
              <a:srgbClr val="B8FEEE">
                <a:lumMod val="25000"/>
              </a:srgbClr>
            </a:solidFill>
            <a:latin typeface="Century Gothic" panose="020B0502020202020204"/>
            <a:ea typeface="+mn-ea"/>
            <a:cs typeface="+mn-cs"/>
          </a:endParaRP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gm:t>
    </dgm:pt>
    <dgm:pt modelId="{3BBDAF15-1E88-4214-8F3B-654BF8A66207}" type="parTrans" cxnId="{1B44DFD5-616A-4662-AEE5-B4125358DA26}">
      <dgm:prSet/>
      <dgm:spPr/>
      <dgm:t>
        <a:bodyPr/>
        <a:lstStyle/>
        <a:p>
          <a:endParaRPr lang="ru-RU"/>
        </a:p>
      </dgm:t>
    </dgm:pt>
    <dgm:pt modelId="{E1773BF3-CF80-442F-844C-0E9377414A8B}" type="sibTrans" cxnId="{1B44DFD5-616A-4662-AEE5-B4125358DA26}">
      <dgm:prSet/>
      <dgm:spPr/>
      <dgm:t>
        <a:bodyPr/>
        <a:lstStyle/>
        <a:p>
          <a:endParaRPr lang="ru-RU"/>
        </a:p>
      </dgm:t>
    </dgm:pt>
    <dgm:pt modelId="{BBFE49E0-0F29-45EC-A8D1-2CCC282801E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0" kern="1200" dirty="0">
              <a:solidFill>
                <a:srgbClr val="B8FEEE">
                  <a:lumMod val="25000"/>
                </a:srgbClr>
              </a:solidFill>
              <a:latin typeface="Century Gothic" panose="020B0502020202020204"/>
              <a:ea typeface="+mn-ea"/>
              <a:cs typeface="+mn-cs"/>
            </a:rPr>
            <a:t>Our achievements on e-commerce</a:t>
          </a:r>
          <a:endParaRPr lang="ru-RU" sz="2000" b="0" kern="1200" dirty="0">
            <a:solidFill>
              <a:srgbClr val="B8FEEE">
                <a:lumMod val="25000"/>
              </a:srgbClr>
            </a:solidFill>
            <a:latin typeface="Century Gothic" panose="020B0502020202020204"/>
            <a:ea typeface="+mn-ea"/>
            <a:cs typeface="+mn-cs"/>
          </a:endParaRPr>
        </a:p>
      </dgm:t>
    </dgm:pt>
    <dgm:pt modelId="{B6554A01-CFBC-473B-B250-E065691CB83C}" type="parTrans" cxnId="{5116F2BE-405C-41CE-87D4-2D0FEC74291B}">
      <dgm:prSet/>
      <dgm:spPr/>
      <dgm:t>
        <a:bodyPr/>
        <a:lstStyle/>
        <a:p>
          <a:endParaRPr lang="ru-RU"/>
        </a:p>
      </dgm:t>
    </dgm:pt>
    <dgm:pt modelId="{7BDA1BC0-0C0F-47D1-886C-AC7B2932130B}" type="sibTrans" cxnId="{5116F2BE-405C-41CE-87D4-2D0FEC74291B}">
      <dgm:prSet/>
      <dgm:spPr/>
      <dgm:t>
        <a:bodyPr/>
        <a:lstStyle/>
        <a:p>
          <a:endParaRPr lang="ru-RU"/>
        </a:p>
      </dgm:t>
    </dgm:pt>
    <dgm:pt modelId="{63B0925A-94F1-4BD0-AC63-7143DD39493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en-GB" sz="2000" b="0" dirty="0">
              <a:solidFill>
                <a:schemeClr val="accent4">
                  <a:lumMod val="25000"/>
                </a:schemeClr>
              </a:solidFill>
              <a:latin typeface="+mn-lt"/>
              <a:ea typeface="+mn-ea"/>
              <a:cs typeface="+mn-cs"/>
            </a:rPr>
            <a:t>Main objectives of the Digital Economy</a:t>
          </a:r>
          <a:endParaRPr lang="ru-RU" sz="2000" b="0" dirty="0">
            <a:solidFill>
              <a:schemeClr val="accent4">
                <a:lumMod val="25000"/>
              </a:schemeClr>
            </a:solidFill>
            <a:latin typeface="+mn-lt"/>
            <a:ea typeface="+mn-ea"/>
            <a:cs typeface="+mn-cs"/>
          </a:endParaRPr>
        </a:p>
      </dgm:t>
    </dgm:pt>
    <dgm:pt modelId="{CC2B337D-C4E7-4A57-8C6C-AE0D5606FB22}" type="parTrans" cxnId="{81CB83C0-A78E-4B9D-8E93-26F3C45F0FC1}">
      <dgm:prSet/>
      <dgm:spPr/>
      <dgm:t>
        <a:bodyPr/>
        <a:lstStyle/>
        <a:p>
          <a:endParaRPr lang="ru-RU"/>
        </a:p>
      </dgm:t>
    </dgm:pt>
    <dgm:pt modelId="{BA14D03D-D142-49A4-97C2-37C2A35C06E0}" type="sibTrans" cxnId="{81CB83C0-A78E-4B9D-8E93-26F3C45F0FC1}">
      <dgm:prSet/>
      <dgm:spPr/>
      <dgm:t>
        <a:bodyPr/>
        <a:lstStyle/>
        <a:p>
          <a:endParaRPr lang="ru-RU"/>
        </a:p>
      </dgm:t>
    </dgm:pt>
    <dgm:pt modelId="{5BF8B20C-44FC-43C2-AF74-008F8B20534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2000" b="0" kern="1200" dirty="0">
              <a:solidFill>
                <a:srgbClr val="B8FEEE">
                  <a:lumMod val="25000"/>
                </a:srgbClr>
              </a:solidFill>
              <a:latin typeface="Century Gothic" panose="020B0502020202020204"/>
              <a:ea typeface="+mn-ea"/>
              <a:cs typeface="+mn-cs"/>
            </a:rPr>
            <a:t>The main issues</a:t>
          </a:r>
          <a:endParaRPr lang="ru-RU" sz="2000" b="0" kern="1200" dirty="0">
            <a:solidFill>
              <a:srgbClr val="B8FEEE">
                <a:lumMod val="25000"/>
              </a:srgbClr>
            </a:solidFill>
            <a:latin typeface="Century Gothic" panose="020B0502020202020204"/>
            <a:ea typeface="+mn-ea"/>
            <a:cs typeface="+mn-cs"/>
          </a:endParaRPr>
        </a:p>
      </dgm:t>
    </dgm:pt>
    <dgm:pt modelId="{D66A0282-DDC0-4373-8734-B78D40F3A934}" type="sibTrans" cxnId="{DBB4190F-71CC-4AE4-B0BC-A4440533B827}">
      <dgm:prSet/>
      <dgm:spPr/>
      <dgm:t>
        <a:bodyPr/>
        <a:lstStyle/>
        <a:p>
          <a:endParaRPr lang="ru-RU"/>
        </a:p>
      </dgm:t>
    </dgm:pt>
    <dgm:pt modelId="{CFF4EE45-8E64-40BA-8453-6B27C231533F}" type="parTrans" cxnId="{DBB4190F-71CC-4AE4-B0BC-A4440533B827}">
      <dgm:prSet/>
      <dgm:spPr/>
      <dgm:t>
        <a:bodyPr/>
        <a:lstStyle/>
        <a:p>
          <a:endParaRPr lang="ru-RU"/>
        </a:p>
      </dgm:t>
    </dgm:pt>
    <dgm:pt modelId="{1C47D2DE-B78B-4A4F-9316-6C9E88EAAF23}" type="pres">
      <dgm:prSet presAssocID="{E2C44C03-E27D-4C75-85B7-71229F4A4E22}" presName="linear" presStyleCnt="0">
        <dgm:presLayoutVars>
          <dgm:animLvl val="lvl"/>
          <dgm:resizeHandles val="exact"/>
        </dgm:presLayoutVars>
      </dgm:prSet>
      <dgm:spPr/>
    </dgm:pt>
    <dgm:pt modelId="{35A47AEB-A4DF-4F1F-BF80-0FE84273FF6C}" type="pres">
      <dgm:prSet presAssocID="{418D002B-37C9-4063-BAA6-974B29D66B1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7DB27E3-4A5B-4C2A-B104-0520CFEE96BF}" type="pres">
      <dgm:prSet presAssocID="{A8F7A015-DC1F-4AB3-BFCF-98D8F7278A15}" presName="spacer" presStyleCnt="0"/>
      <dgm:spPr/>
    </dgm:pt>
    <dgm:pt modelId="{CEEF8FB9-313B-417E-95D1-DC851C2ADA0F}" type="pres">
      <dgm:prSet presAssocID="{EAC4D10C-6049-49E2-906C-8DC4AE82E950}" presName="parentText" presStyleLbl="node1" presStyleIdx="1" presStyleCnt="5" custLinFactNeighborY="-6523">
        <dgm:presLayoutVars>
          <dgm:chMax val="0"/>
          <dgm:bulletEnabled val="1"/>
        </dgm:presLayoutVars>
      </dgm:prSet>
      <dgm:spPr/>
    </dgm:pt>
    <dgm:pt modelId="{51A2CA4C-74C2-4FDB-BF14-EEE29BEB9AE7}" type="pres">
      <dgm:prSet presAssocID="{E1773BF3-CF80-442F-844C-0E9377414A8B}" presName="spacer" presStyleCnt="0"/>
      <dgm:spPr/>
    </dgm:pt>
    <dgm:pt modelId="{D30C72F5-ED44-4AC6-B63B-007F9885F196}" type="pres">
      <dgm:prSet presAssocID="{63B0925A-94F1-4BD0-AC63-7143DD39493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816C026-29AA-4883-86F8-F3502EEDEA37}" type="pres">
      <dgm:prSet presAssocID="{BA14D03D-D142-49A4-97C2-37C2A35C06E0}" presName="spacer" presStyleCnt="0"/>
      <dgm:spPr/>
    </dgm:pt>
    <dgm:pt modelId="{7701E25A-126C-49AA-8242-AACFC3B86DD1}" type="pres">
      <dgm:prSet presAssocID="{BBFE49E0-0F29-45EC-A8D1-2CCC282801E6}" presName="parentText" presStyleLbl="node1" presStyleIdx="3" presStyleCnt="5" custLinFactNeighborX="-597" custLinFactNeighborY="48203">
        <dgm:presLayoutVars>
          <dgm:chMax val="0"/>
          <dgm:bulletEnabled val="1"/>
        </dgm:presLayoutVars>
      </dgm:prSet>
      <dgm:spPr/>
    </dgm:pt>
    <dgm:pt modelId="{0DB270C0-5C87-472F-AA4B-C457BE82B830}" type="pres">
      <dgm:prSet presAssocID="{7BDA1BC0-0C0F-47D1-886C-AC7B2932130B}" presName="spacer" presStyleCnt="0"/>
      <dgm:spPr/>
    </dgm:pt>
    <dgm:pt modelId="{0A7219C9-8137-48D0-87C4-C895F185BCD7}" type="pres">
      <dgm:prSet presAssocID="{5BF8B20C-44FC-43C2-AF74-008F8B20534F}" presName="parentText" presStyleLbl="node1" presStyleIdx="4" presStyleCnt="5" custLinFactNeighborY="22206">
        <dgm:presLayoutVars>
          <dgm:chMax val="0"/>
          <dgm:bulletEnabled val="1"/>
        </dgm:presLayoutVars>
      </dgm:prSet>
      <dgm:spPr/>
    </dgm:pt>
  </dgm:ptLst>
  <dgm:cxnLst>
    <dgm:cxn modelId="{E651D909-9E35-480E-A719-1A977676EDE1}" type="presOf" srcId="{E2C44C03-E27D-4C75-85B7-71229F4A4E22}" destId="{1C47D2DE-B78B-4A4F-9316-6C9E88EAAF23}" srcOrd="0" destOrd="0" presId="urn:microsoft.com/office/officeart/2005/8/layout/vList2"/>
    <dgm:cxn modelId="{DBB4190F-71CC-4AE4-B0BC-A4440533B827}" srcId="{E2C44C03-E27D-4C75-85B7-71229F4A4E22}" destId="{5BF8B20C-44FC-43C2-AF74-008F8B20534F}" srcOrd="4" destOrd="0" parTransId="{CFF4EE45-8E64-40BA-8453-6B27C231533F}" sibTransId="{D66A0282-DDC0-4373-8734-B78D40F3A934}"/>
    <dgm:cxn modelId="{7B22643E-EC72-429A-8B99-13863BA21B9D}" type="presOf" srcId="{BBFE49E0-0F29-45EC-A8D1-2CCC282801E6}" destId="{7701E25A-126C-49AA-8242-AACFC3B86DD1}" srcOrd="0" destOrd="0" presId="urn:microsoft.com/office/officeart/2005/8/layout/vList2"/>
    <dgm:cxn modelId="{9163328B-9717-4DA0-8A3D-BE1309AC6604}" type="presOf" srcId="{418D002B-37C9-4063-BAA6-974B29D66B1C}" destId="{35A47AEB-A4DF-4F1F-BF80-0FE84273FF6C}" srcOrd="0" destOrd="0" presId="urn:microsoft.com/office/officeart/2005/8/layout/vList2"/>
    <dgm:cxn modelId="{24C56E8C-7CC1-474A-9BC2-349FEF23E19A}" type="presOf" srcId="{63B0925A-94F1-4BD0-AC63-7143DD394931}" destId="{D30C72F5-ED44-4AC6-B63B-007F9885F196}" srcOrd="0" destOrd="0" presId="urn:microsoft.com/office/officeart/2005/8/layout/vList2"/>
    <dgm:cxn modelId="{9EC219BB-09F0-4840-99EA-56CC9DA9597C}" type="presOf" srcId="{5BF8B20C-44FC-43C2-AF74-008F8B20534F}" destId="{0A7219C9-8137-48D0-87C4-C895F185BCD7}" srcOrd="0" destOrd="0" presId="urn:microsoft.com/office/officeart/2005/8/layout/vList2"/>
    <dgm:cxn modelId="{5116F2BE-405C-41CE-87D4-2D0FEC74291B}" srcId="{E2C44C03-E27D-4C75-85B7-71229F4A4E22}" destId="{BBFE49E0-0F29-45EC-A8D1-2CCC282801E6}" srcOrd="3" destOrd="0" parTransId="{B6554A01-CFBC-473B-B250-E065691CB83C}" sibTransId="{7BDA1BC0-0C0F-47D1-886C-AC7B2932130B}"/>
    <dgm:cxn modelId="{81CB83C0-A78E-4B9D-8E93-26F3C45F0FC1}" srcId="{E2C44C03-E27D-4C75-85B7-71229F4A4E22}" destId="{63B0925A-94F1-4BD0-AC63-7143DD394931}" srcOrd="2" destOrd="0" parTransId="{CC2B337D-C4E7-4A57-8C6C-AE0D5606FB22}" sibTransId="{BA14D03D-D142-49A4-97C2-37C2A35C06E0}"/>
    <dgm:cxn modelId="{320B66C6-41C9-4210-AE35-4D88346717F7}" srcId="{E2C44C03-E27D-4C75-85B7-71229F4A4E22}" destId="{418D002B-37C9-4063-BAA6-974B29D66B1C}" srcOrd="0" destOrd="0" parTransId="{E5C5F623-8E1D-4EFE-8671-7E9ED4CC04CC}" sibTransId="{A8F7A015-DC1F-4AB3-BFCF-98D8F7278A15}"/>
    <dgm:cxn modelId="{1848B5CD-4AD0-44B6-B550-3EC0B7B2DCFE}" type="presOf" srcId="{EAC4D10C-6049-49E2-906C-8DC4AE82E950}" destId="{CEEF8FB9-313B-417E-95D1-DC851C2ADA0F}" srcOrd="0" destOrd="0" presId="urn:microsoft.com/office/officeart/2005/8/layout/vList2"/>
    <dgm:cxn modelId="{1B44DFD5-616A-4662-AEE5-B4125358DA26}" srcId="{E2C44C03-E27D-4C75-85B7-71229F4A4E22}" destId="{EAC4D10C-6049-49E2-906C-8DC4AE82E950}" srcOrd="1" destOrd="0" parTransId="{3BBDAF15-1E88-4214-8F3B-654BF8A66207}" sibTransId="{E1773BF3-CF80-442F-844C-0E9377414A8B}"/>
    <dgm:cxn modelId="{23595F49-8331-452A-8F79-73177612CE62}" type="presParOf" srcId="{1C47D2DE-B78B-4A4F-9316-6C9E88EAAF23}" destId="{35A47AEB-A4DF-4F1F-BF80-0FE84273FF6C}" srcOrd="0" destOrd="0" presId="urn:microsoft.com/office/officeart/2005/8/layout/vList2"/>
    <dgm:cxn modelId="{476B538C-B82B-4CB9-928D-3485A53E8CE1}" type="presParOf" srcId="{1C47D2DE-B78B-4A4F-9316-6C9E88EAAF23}" destId="{27DB27E3-4A5B-4C2A-B104-0520CFEE96BF}" srcOrd="1" destOrd="0" presId="urn:microsoft.com/office/officeart/2005/8/layout/vList2"/>
    <dgm:cxn modelId="{635F62A6-4366-46A5-9617-0ACFE8663CFB}" type="presParOf" srcId="{1C47D2DE-B78B-4A4F-9316-6C9E88EAAF23}" destId="{CEEF8FB9-313B-417E-95D1-DC851C2ADA0F}" srcOrd="2" destOrd="0" presId="urn:microsoft.com/office/officeart/2005/8/layout/vList2"/>
    <dgm:cxn modelId="{530EDB08-A115-4CC3-A4BE-32074369165D}" type="presParOf" srcId="{1C47D2DE-B78B-4A4F-9316-6C9E88EAAF23}" destId="{51A2CA4C-74C2-4FDB-BF14-EEE29BEB9AE7}" srcOrd="3" destOrd="0" presId="urn:microsoft.com/office/officeart/2005/8/layout/vList2"/>
    <dgm:cxn modelId="{99FEF7E6-8FB5-4583-8597-563C72301E5D}" type="presParOf" srcId="{1C47D2DE-B78B-4A4F-9316-6C9E88EAAF23}" destId="{D30C72F5-ED44-4AC6-B63B-007F9885F196}" srcOrd="4" destOrd="0" presId="urn:microsoft.com/office/officeart/2005/8/layout/vList2"/>
    <dgm:cxn modelId="{2FB50620-6594-44E7-8726-D3020CA10218}" type="presParOf" srcId="{1C47D2DE-B78B-4A4F-9316-6C9E88EAAF23}" destId="{2816C026-29AA-4883-86F8-F3502EEDEA37}" srcOrd="5" destOrd="0" presId="urn:microsoft.com/office/officeart/2005/8/layout/vList2"/>
    <dgm:cxn modelId="{6245A870-521A-47EB-8784-EAA4ED15BBDA}" type="presParOf" srcId="{1C47D2DE-B78B-4A4F-9316-6C9E88EAAF23}" destId="{7701E25A-126C-49AA-8242-AACFC3B86DD1}" srcOrd="6" destOrd="0" presId="urn:microsoft.com/office/officeart/2005/8/layout/vList2"/>
    <dgm:cxn modelId="{C28DF615-3D0D-4AED-BFE4-7DA357709861}" type="presParOf" srcId="{1C47D2DE-B78B-4A4F-9316-6C9E88EAAF23}" destId="{0DB270C0-5C87-472F-AA4B-C457BE82B830}" srcOrd="7" destOrd="0" presId="urn:microsoft.com/office/officeart/2005/8/layout/vList2"/>
    <dgm:cxn modelId="{ED6D6387-A522-4049-B564-3C93A1586FB9}" type="presParOf" srcId="{1C47D2DE-B78B-4A4F-9316-6C9E88EAAF23}" destId="{0A7219C9-8137-48D0-87C4-C895F185BCD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AA0D0C-57F9-49A8-A5CC-962C511F7A3B}" type="doc">
      <dgm:prSet loTypeId="urn:microsoft.com/office/officeart/2005/8/layout/radial3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8BAFA-1EB9-463C-8465-AFB880D57759}">
      <dgm:prSet phldrT="[Текст]" custT="1"/>
      <dgm:spPr/>
      <dgm:t>
        <a:bodyPr/>
        <a:lstStyle/>
        <a:p>
          <a:endParaRPr lang="ru-RU" sz="2000" b="1" dirty="0"/>
        </a:p>
      </dgm:t>
    </dgm:pt>
    <dgm:pt modelId="{60705793-BD2F-4F8A-AAC0-95FFC039C718}" type="parTrans" cxnId="{680D1169-D841-48C7-95D8-270C335CA911}">
      <dgm:prSet/>
      <dgm:spPr/>
      <dgm:t>
        <a:bodyPr/>
        <a:lstStyle/>
        <a:p>
          <a:endParaRPr lang="ru-RU"/>
        </a:p>
      </dgm:t>
    </dgm:pt>
    <dgm:pt modelId="{43BD2B33-F75A-4D84-8DF4-E72489BD8710}" type="sibTrans" cxnId="{680D1169-D841-48C7-95D8-270C335CA911}">
      <dgm:prSet/>
      <dgm:spPr/>
      <dgm:t>
        <a:bodyPr/>
        <a:lstStyle/>
        <a:p>
          <a:endParaRPr lang="ru-RU"/>
        </a:p>
      </dgm:t>
    </dgm:pt>
    <dgm:pt modelId="{352FF04B-7AD4-42F9-B6AD-5D09B88CB9C1}">
      <dgm:prSet phldrT="[Текст]"/>
      <dgm:spPr/>
      <dgm:t>
        <a:bodyPr/>
        <a:lstStyle/>
        <a:p>
          <a:r>
            <a:rPr lang="en-GB" altLang="ru-RU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rPr>
            <a:t>highly qualified IT personnel</a:t>
          </a:r>
          <a:endParaRPr lang="ru-RU" dirty="0"/>
        </a:p>
      </dgm:t>
    </dgm:pt>
    <dgm:pt modelId="{2F403E59-0553-40E1-BE22-C6E1EBBF2B3F}" type="parTrans" cxnId="{DB3527FF-41E4-4D32-92D9-F8D2F1F4183B}">
      <dgm:prSet/>
      <dgm:spPr/>
      <dgm:t>
        <a:bodyPr/>
        <a:lstStyle/>
        <a:p>
          <a:endParaRPr lang="ru-RU"/>
        </a:p>
      </dgm:t>
    </dgm:pt>
    <dgm:pt modelId="{0749E583-06ED-40B7-A4C0-5B41B44569A0}" type="sibTrans" cxnId="{DB3527FF-41E4-4D32-92D9-F8D2F1F4183B}">
      <dgm:prSet/>
      <dgm:spPr/>
      <dgm:t>
        <a:bodyPr/>
        <a:lstStyle/>
        <a:p>
          <a:endParaRPr lang="ru-RU"/>
        </a:p>
      </dgm:t>
    </dgm:pt>
    <dgm:pt modelId="{B711E045-C658-4439-A713-4B522F78301B}">
      <dgm:prSet phldrT="[Текст]"/>
      <dgm:spPr/>
      <dgm:t>
        <a:bodyPr/>
        <a:lstStyle/>
        <a:p>
          <a:r>
            <a:rPr lang="en-GB" altLang="ru-RU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rPr>
            <a:t>jobs for the population</a:t>
          </a:r>
          <a:endParaRPr lang="ru-RU" dirty="0"/>
        </a:p>
      </dgm:t>
    </dgm:pt>
    <dgm:pt modelId="{525190DA-8B90-4A66-9C48-D34F9B6BF753}" type="parTrans" cxnId="{A08354D5-CE99-43D1-A88D-A23E9775AC8C}">
      <dgm:prSet/>
      <dgm:spPr/>
      <dgm:t>
        <a:bodyPr/>
        <a:lstStyle/>
        <a:p>
          <a:endParaRPr lang="ru-RU"/>
        </a:p>
      </dgm:t>
    </dgm:pt>
    <dgm:pt modelId="{F53D0225-ADCB-4055-BF11-EC43EBD7470E}" type="sibTrans" cxnId="{A08354D5-CE99-43D1-A88D-A23E9775AC8C}">
      <dgm:prSet/>
      <dgm:spPr/>
      <dgm:t>
        <a:bodyPr/>
        <a:lstStyle/>
        <a:p>
          <a:endParaRPr lang="ru-RU"/>
        </a:p>
      </dgm:t>
    </dgm:pt>
    <dgm:pt modelId="{1657AC1D-4241-4818-A85E-D7EB0273C53F}">
      <dgm:prSet phldrT="[Текст]"/>
      <dgm:spPr/>
      <dgm:t>
        <a:bodyPr/>
        <a:lstStyle/>
        <a:p>
          <a:r>
            <a:rPr lang="en-GB" altLang="ru-RU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rPr>
            <a:t>improve the investment climate </a:t>
          </a:r>
          <a:endParaRPr lang="ru-RU" dirty="0"/>
        </a:p>
      </dgm:t>
    </dgm:pt>
    <dgm:pt modelId="{68C4CB64-74F5-4B4E-B009-988FEE10B698}" type="parTrans" cxnId="{272328E9-6AB4-42F3-8E8F-443A531EADA7}">
      <dgm:prSet/>
      <dgm:spPr/>
      <dgm:t>
        <a:bodyPr/>
        <a:lstStyle/>
        <a:p>
          <a:endParaRPr lang="ru-RU"/>
        </a:p>
      </dgm:t>
    </dgm:pt>
    <dgm:pt modelId="{7E7DB07F-C74B-4C86-8FB4-99F65A7E8536}" type="sibTrans" cxnId="{272328E9-6AB4-42F3-8E8F-443A531EADA7}">
      <dgm:prSet/>
      <dgm:spPr/>
      <dgm:t>
        <a:bodyPr/>
        <a:lstStyle/>
        <a:p>
          <a:endParaRPr lang="ru-RU"/>
        </a:p>
      </dgm:t>
    </dgm:pt>
    <dgm:pt modelId="{0788B640-C5E8-433F-9B32-09DB187509BE}">
      <dgm:prSet phldrT="[Текст]"/>
      <dgm:spPr/>
      <dgm:t>
        <a:bodyPr/>
        <a:lstStyle/>
        <a:p>
          <a:r>
            <a:rPr lang="en-GB" altLang="ru-RU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rPr>
            <a:t>share of IT</a:t>
          </a:r>
          <a:r>
            <a:rPr lang="ru-RU" altLang="ru-RU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altLang="ru-RU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rPr>
            <a:t>in GDP</a:t>
          </a:r>
          <a:endParaRPr lang="ru-RU" dirty="0"/>
        </a:p>
      </dgm:t>
    </dgm:pt>
    <dgm:pt modelId="{24540279-ED64-40E4-8E88-3B9CAFCA297F}" type="parTrans" cxnId="{95297E9D-4084-4D75-93CA-EF79FF759E02}">
      <dgm:prSet/>
      <dgm:spPr/>
      <dgm:t>
        <a:bodyPr/>
        <a:lstStyle/>
        <a:p>
          <a:endParaRPr lang="ru-RU"/>
        </a:p>
      </dgm:t>
    </dgm:pt>
    <dgm:pt modelId="{A342E3B5-931F-4DAE-B35C-7E4E20224BB7}" type="sibTrans" cxnId="{95297E9D-4084-4D75-93CA-EF79FF759E02}">
      <dgm:prSet/>
      <dgm:spPr/>
      <dgm:t>
        <a:bodyPr/>
        <a:lstStyle/>
        <a:p>
          <a:endParaRPr lang="ru-RU"/>
        </a:p>
      </dgm:t>
    </dgm:pt>
    <dgm:pt modelId="{BA6C8E81-95E1-4C63-B904-FD2C7DB475CA}">
      <dgm:prSet phldrT="[Текст]"/>
      <dgm:spPr/>
      <dgm:t>
        <a:bodyPr/>
        <a:lstStyle/>
        <a:p>
          <a:r>
            <a:rPr lang="en-GB" altLang="ru-RU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rPr>
            <a:t>creating global IT products </a:t>
          </a:r>
          <a:endParaRPr lang="ru-RU" dirty="0"/>
        </a:p>
      </dgm:t>
    </dgm:pt>
    <dgm:pt modelId="{BD2FE2E5-65C3-41BE-B0C7-97AB9D9D30D3}" type="parTrans" cxnId="{908314C3-65B9-44C5-8843-784906A14CEB}">
      <dgm:prSet/>
      <dgm:spPr/>
      <dgm:t>
        <a:bodyPr/>
        <a:lstStyle/>
        <a:p>
          <a:endParaRPr lang="ru-RU"/>
        </a:p>
      </dgm:t>
    </dgm:pt>
    <dgm:pt modelId="{502D3697-7CFB-429C-860D-A9856D593D9C}" type="sibTrans" cxnId="{908314C3-65B9-44C5-8843-784906A14CEB}">
      <dgm:prSet/>
      <dgm:spPr/>
      <dgm:t>
        <a:bodyPr/>
        <a:lstStyle/>
        <a:p>
          <a:endParaRPr lang="ru-RU"/>
        </a:p>
      </dgm:t>
    </dgm:pt>
    <dgm:pt modelId="{C81B7535-15A8-40C3-B1C3-50BE7754CD80}">
      <dgm:prSet phldrT="[Текст]"/>
      <dgm:spPr/>
      <dgm:t>
        <a:bodyPr/>
        <a:lstStyle/>
        <a:p>
          <a:r>
            <a:rPr lang="en-GB" altLang="ru-RU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rPr>
            <a:t>intellectual potential of the youth</a:t>
          </a:r>
          <a:endParaRPr lang="ru-RU" dirty="0"/>
        </a:p>
      </dgm:t>
    </dgm:pt>
    <dgm:pt modelId="{01E54136-D935-429D-9541-051C3CB195AC}" type="parTrans" cxnId="{341E0081-53BE-47A9-8BD1-4D9CA7789547}">
      <dgm:prSet/>
      <dgm:spPr/>
      <dgm:t>
        <a:bodyPr/>
        <a:lstStyle/>
        <a:p>
          <a:endParaRPr lang="ru-RU"/>
        </a:p>
      </dgm:t>
    </dgm:pt>
    <dgm:pt modelId="{D2CCCB69-F524-42B6-A81C-02DCCAB7D27A}" type="sibTrans" cxnId="{341E0081-53BE-47A9-8BD1-4D9CA7789547}">
      <dgm:prSet/>
      <dgm:spPr/>
      <dgm:t>
        <a:bodyPr/>
        <a:lstStyle/>
        <a:p>
          <a:endParaRPr lang="ru-RU"/>
        </a:p>
      </dgm:t>
    </dgm:pt>
    <dgm:pt modelId="{EEE2BE0E-C732-40FE-87CE-AEA63046F68C}" type="pres">
      <dgm:prSet presAssocID="{70AA0D0C-57F9-49A8-A5CC-962C511F7A3B}" presName="composite" presStyleCnt="0">
        <dgm:presLayoutVars>
          <dgm:chMax val="1"/>
          <dgm:dir/>
          <dgm:resizeHandles val="exact"/>
        </dgm:presLayoutVars>
      </dgm:prSet>
      <dgm:spPr/>
    </dgm:pt>
    <dgm:pt modelId="{E2521B23-81CB-415C-B13B-CB90D9493C7D}" type="pres">
      <dgm:prSet presAssocID="{70AA0D0C-57F9-49A8-A5CC-962C511F7A3B}" presName="radial" presStyleCnt="0">
        <dgm:presLayoutVars>
          <dgm:animLvl val="ctr"/>
        </dgm:presLayoutVars>
      </dgm:prSet>
      <dgm:spPr/>
    </dgm:pt>
    <dgm:pt modelId="{BC12F4EC-4772-4D40-B16F-6D3FE8AC68D9}" type="pres">
      <dgm:prSet presAssocID="{5928BAFA-1EB9-463C-8465-AFB880D57759}" presName="centerShape" presStyleLbl="vennNode1" presStyleIdx="0" presStyleCnt="7"/>
      <dgm:spPr/>
    </dgm:pt>
    <dgm:pt modelId="{B4D68532-76CA-46A1-AB47-35A2ED8804D7}" type="pres">
      <dgm:prSet presAssocID="{352FF04B-7AD4-42F9-B6AD-5D09B88CB9C1}" presName="node" presStyleLbl="vennNode1" presStyleIdx="1" presStyleCnt="7">
        <dgm:presLayoutVars>
          <dgm:bulletEnabled val="1"/>
        </dgm:presLayoutVars>
      </dgm:prSet>
      <dgm:spPr/>
    </dgm:pt>
    <dgm:pt modelId="{2B613B27-F615-4C74-8322-A637FACD5CFF}" type="pres">
      <dgm:prSet presAssocID="{B711E045-C658-4439-A713-4B522F78301B}" presName="node" presStyleLbl="vennNode1" presStyleIdx="2" presStyleCnt="7">
        <dgm:presLayoutVars>
          <dgm:bulletEnabled val="1"/>
        </dgm:presLayoutVars>
      </dgm:prSet>
      <dgm:spPr/>
    </dgm:pt>
    <dgm:pt modelId="{0582B4B1-005B-4217-8737-4D65214F9207}" type="pres">
      <dgm:prSet presAssocID="{0788B640-C5E8-433F-9B32-09DB187509BE}" presName="node" presStyleLbl="vennNode1" presStyleIdx="3" presStyleCnt="7">
        <dgm:presLayoutVars>
          <dgm:bulletEnabled val="1"/>
        </dgm:presLayoutVars>
      </dgm:prSet>
      <dgm:spPr/>
    </dgm:pt>
    <dgm:pt modelId="{AEB4BB98-F384-467E-B6CE-9A30D8226BAA}" type="pres">
      <dgm:prSet presAssocID="{BA6C8E81-95E1-4C63-B904-FD2C7DB475CA}" presName="node" presStyleLbl="vennNode1" presStyleIdx="4" presStyleCnt="7">
        <dgm:presLayoutVars>
          <dgm:bulletEnabled val="1"/>
        </dgm:presLayoutVars>
      </dgm:prSet>
      <dgm:spPr/>
    </dgm:pt>
    <dgm:pt modelId="{AAAB4DE5-A7C3-4097-B067-5B1880E858FB}" type="pres">
      <dgm:prSet presAssocID="{C81B7535-15A8-40C3-B1C3-50BE7754CD80}" presName="node" presStyleLbl="vennNode1" presStyleIdx="5" presStyleCnt="7">
        <dgm:presLayoutVars>
          <dgm:bulletEnabled val="1"/>
        </dgm:presLayoutVars>
      </dgm:prSet>
      <dgm:spPr/>
    </dgm:pt>
    <dgm:pt modelId="{B329E71A-A403-4714-84F3-F88DEBB2D151}" type="pres">
      <dgm:prSet presAssocID="{1657AC1D-4241-4818-A85E-D7EB0273C53F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84CFCF04-B997-41A4-98B2-F2AD6223EC8B}" type="presOf" srcId="{352FF04B-7AD4-42F9-B6AD-5D09B88CB9C1}" destId="{B4D68532-76CA-46A1-AB47-35A2ED8804D7}" srcOrd="0" destOrd="0" presId="urn:microsoft.com/office/officeart/2005/8/layout/radial3#1"/>
    <dgm:cxn modelId="{22A7C920-56D3-4D74-B3C0-F0BBEB471D36}" type="presOf" srcId="{0788B640-C5E8-433F-9B32-09DB187509BE}" destId="{0582B4B1-005B-4217-8737-4D65214F9207}" srcOrd="0" destOrd="0" presId="urn:microsoft.com/office/officeart/2005/8/layout/radial3#1"/>
    <dgm:cxn modelId="{62780E2A-2756-4340-9193-EB8816F17F1C}" type="presOf" srcId="{B711E045-C658-4439-A713-4B522F78301B}" destId="{2B613B27-F615-4C74-8322-A637FACD5CFF}" srcOrd="0" destOrd="0" presId="urn:microsoft.com/office/officeart/2005/8/layout/radial3#1"/>
    <dgm:cxn modelId="{4E56CA5F-0383-4D8F-AF70-B89905793A7B}" type="presOf" srcId="{C81B7535-15A8-40C3-B1C3-50BE7754CD80}" destId="{AAAB4DE5-A7C3-4097-B067-5B1880E858FB}" srcOrd="0" destOrd="0" presId="urn:microsoft.com/office/officeart/2005/8/layout/radial3#1"/>
    <dgm:cxn modelId="{680D1169-D841-48C7-95D8-270C335CA911}" srcId="{70AA0D0C-57F9-49A8-A5CC-962C511F7A3B}" destId="{5928BAFA-1EB9-463C-8465-AFB880D57759}" srcOrd="0" destOrd="0" parTransId="{60705793-BD2F-4F8A-AAC0-95FFC039C718}" sibTransId="{43BD2B33-F75A-4D84-8DF4-E72489BD8710}"/>
    <dgm:cxn modelId="{341E0081-53BE-47A9-8BD1-4D9CA7789547}" srcId="{5928BAFA-1EB9-463C-8465-AFB880D57759}" destId="{C81B7535-15A8-40C3-B1C3-50BE7754CD80}" srcOrd="4" destOrd="0" parTransId="{01E54136-D935-429D-9541-051C3CB195AC}" sibTransId="{D2CCCB69-F524-42B6-A81C-02DCCAB7D27A}"/>
    <dgm:cxn modelId="{9E607887-D60D-49ED-A62E-EC06627C2EFC}" type="presOf" srcId="{5928BAFA-1EB9-463C-8465-AFB880D57759}" destId="{BC12F4EC-4772-4D40-B16F-6D3FE8AC68D9}" srcOrd="0" destOrd="0" presId="urn:microsoft.com/office/officeart/2005/8/layout/radial3#1"/>
    <dgm:cxn modelId="{95297E9D-4084-4D75-93CA-EF79FF759E02}" srcId="{5928BAFA-1EB9-463C-8465-AFB880D57759}" destId="{0788B640-C5E8-433F-9B32-09DB187509BE}" srcOrd="2" destOrd="0" parTransId="{24540279-ED64-40E4-8E88-3B9CAFCA297F}" sibTransId="{A342E3B5-931F-4DAE-B35C-7E4E20224BB7}"/>
    <dgm:cxn modelId="{ADA8C4A9-2A5D-4AF1-B891-D1FD0B4DDCBF}" type="presOf" srcId="{1657AC1D-4241-4818-A85E-D7EB0273C53F}" destId="{B329E71A-A403-4714-84F3-F88DEBB2D151}" srcOrd="0" destOrd="0" presId="urn:microsoft.com/office/officeart/2005/8/layout/radial3#1"/>
    <dgm:cxn modelId="{114831BA-F1E1-4D89-8142-15D7A13749E2}" type="presOf" srcId="{BA6C8E81-95E1-4C63-B904-FD2C7DB475CA}" destId="{AEB4BB98-F384-467E-B6CE-9A30D8226BAA}" srcOrd="0" destOrd="0" presId="urn:microsoft.com/office/officeart/2005/8/layout/radial3#1"/>
    <dgm:cxn modelId="{908314C3-65B9-44C5-8843-784906A14CEB}" srcId="{5928BAFA-1EB9-463C-8465-AFB880D57759}" destId="{BA6C8E81-95E1-4C63-B904-FD2C7DB475CA}" srcOrd="3" destOrd="0" parTransId="{BD2FE2E5-65C3-41BE-B0C7-97AB9D9D30D3}" sibTransId="{502D3697-7CFB-429C-860D-A9856D593D9C}"/>
    <dgm:cxn modelId="{A08354D5-CE99-43D1-A88D-A23E9775AC8C}" srcId="{5928BAFA-1EB9-463C-8465-AFB880D57759}" destId="{B711E045-C658-4439-A713-4B522F78301B}" srcOrd="1" destOrd="0" parTransId="{525190DA-8B90-4A66-9C48-D34F9B6BF753}" sibTransId="{F53D0225-ADCB-4055-BF11-EC43EBD7470E}"/>
    <dgm:cxn modelId="{10D034E6-BFC1-429A-B33C-A0D0B7AD9384}" type="presOf" srcId="{70AA0D0C-57F9-49A8-A5CC-962C511F7A3B}" destId="{EEE2BE0E-C732-40FE-87CE-AEA63046F68C}" srcOrd="0" destOrd="0" presId="urn:microsoft.com/office/officeart/2005/8/layout/radial3#1"/>
    <dgm:cxn modelId="{272328E9-6AB4-42F3-8E8F-443A531EADA7}" srcId="{5928BAFA-1EB9-463C-8465-AFB880D57759}" destId="{1657AC1D-4241-4818-A85E-D7EB0273C53F}" srcOrd="5" destOrd="0" parTransId="{68C4CB64-74F5-4B4E-B009-988FEE10B698}" sibTransId="{7E7DB07F-C74B-4C86-8FB4-99F65A7E8536}"/>
    <dgm:cxn modelId="{DB3527FF-41E4-4D32-92D9-F8D2F1F4183B}" srcId="{5928BAFA-1EB9-463C-8465-AFB880D57759}" destId="{352FF04B-7AD4-42F9-B6AD-5D09B88CB9C1}" srcOrd="0" destOrd="0" parTransId="{2F403E59-0553-40E1-BE22-C6E1EBBF2B3F}" sibTransId="{0749E583-06ED-40B7-A4C0-5B41B44569A0}"/>
    <dgm:cxn modelId="{70FC36DF-17BB-4A24-9569-CEFF6331916B}" type="presParOf" srcId="{EEE2BE0E-C732-40FE-87CE-AEA63046F68C}" destId="{E2521B23-81CB-415C-B13B-CB90D9493C7D}" srcOrd="0" destOrd="0" presId="urn:microsoft.com/office/officeart/2005/8/layout/radial3#1"/>
    <dgm:cxn modelId="{9A3227FE-A306-4246-AC09-20C436397225}" type="presParOf" srcId="{E2521B23-81CB-415C-B13B-CB90D9493C7D}" destId="{BC12F4EC-4772-4D40-B16F-6D3FE8AC68D9}" srcOrd="0" destOrd="0" presId="urn:microsoft.com/office/officeart/2005/8/layout/radial3#1"/>
    <dgm:cxn modelId="{1609D212-F86B-42B5-BC61-896E426142D4}" type="presParOf" srcId="{E2521B23-81CB-415C-B13B-CB90D9493C7D}" destId="{B4D68532-76CA-46A1-AB47-35A2ED8804D7}" srcOrd="1" destOrd="0" presId="urn:microsoft.com/office/officeart/2005/8/layout/radial3#1"/>
    <dgm:cxn modelId="{680D6F82-62DA-49F3-868F-4D976546BFA7}" type="presParOf" srcId="{E2521B23-81CB-415C-B13B-CB90D9493C7D}" destId="{2B613B27-F615-4C74-8322-A637FACD5CFF}" srcOrd="2" destOrd="0" presId="urn:microsoft.com/office/officeart/2005/8/layout/radial3#1"/>
    <dgm:cxn modelId="{82395680-2EFA-4392-B063-8956E8B6E96C}" type="presParOf" srcId="{E2521B23-81CB-415C-B13B-CB90D9493C7D}" destId="{0582B4B1-005B-4217-8737-4D65214F9207}" srcOrd="3" destOrd="0" presId="urn:microsoft.com/office/officeart/2005/8/layout/radial3#1"/>
    <dgm:cxn modelId="{F736E5FD-E451-46AA-B0EE-5B662ECCF5C2}" type="presParOf" srcId="{E2521B23-81CB-415C-B13B-CB90D9493C7D}" destId="{AEB4BB98-F384-467E-B6CE-9A30D8226BAA}" srcOrd="4" destOrd="0" presId="urn:microsoft.com/office/officeart/2005/8/layout/radial3#1"/>
    <dgm:cxn modelId="{16CA6BB2-51AA-47C4-AC37-9C3F9B8878A2}" type="presParOf" srcId="{E2521B23-81CB-415C-B13B-CB90D9493C7D}" destId="{AAAB4DE5-A7C3-4097-B067-5B1880E858FB}" srcOrd="5" destOrd="0" presId="urn:microsoft.com/office/officeart/2005/8/layout/radial3#1"/>
    <dgm:cxn modelId="{0DE14E18-E8DF-4712-9C83-666CC031A959}" type="presParOf" srcId="{E2521B23-81CB-415C-B13B-CB90D9493C7D}" destId="{B329E71A-A403-4714-84F3-F88DEBB2D151}" srcOrd="6" destOrd="0" presId="urn:microsoft.com/office/officeart/2005/8/layout/radial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294BB7-09C3-46F9-9D15-A658328ABCDD}" type="doc">
      <dgm:prSet loTypeId="urn:microsoft.com/office/officeart/2005/8/layout/pyramid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8BDADB4-FB9C-49F9-8A65-2F3F36F68D35}">
      <dgm:prSet phldrT="[Текст]" custT="1"/>
      <dgm:spPr/>
      <dgm:t>
        <a:bodyPr/>
        <a:lstStyle/>
        <a:p>
          <a:r>
            <a:rPr lang="en-GB" sz="1100" b="1" dirty="0">
              <a:latin typeface="+mj-lt"/>
            </a:rPr>
            <a:t>Information society development	</a:t>
          </a:r>
          <a:endParaRPr lang="ru-RU" sz="1100" b="1" dirty="0">
            <a:latin typeface="+mj-lt"/>
          </a:endParaRPr>
        </a:p>
      </dgm:t>
    </dgm:pt>
    <dgm:pt modelId="{78839F34-C225-4BBF-B711-05F77A243C0D}" type="sibTrans" cxnId="{385CB739-7FEA-4383-AFD2-075A277D4CC7}">
      <dgm:prSet/>
      <dgm:spPr/>
      <dgm:t>
        <a:bodyPr/>
        <a:lstStyle/>
        <a:p>
          <a:endParaRPr lang="ru-RU"/>
        </a:p>
      </dgm:t>
    </dgm:pt>
    <dgm:pt modelId="{F48BC2CC-A605-46F9-B599-A30ED8447D58}" type="parTrans" cxnId="{385CB739-7FEA-4383-AFD2-075A277D4CC7}">
      <dgm:prSet/>
      <dgm:spPr/>
      <dgm:t>
        <a:bodyPr/>
        <a:lstStyle/>
        <a:p>
          <a:endParaRPr lang="ru-RU"/>
        </a:p>
      </dgm:t>
    </dgm:pt>
    <dgm:pt modelId="{B18F2F9D-B821-41C0-BD9A-5FFBA02D6C03}">
      <dgm:prSet custT="1"/>
      <dgm:spPr/>
      <dgm:t>
        <a:bodyPr/>
        <a:lstStyle/>
        <a:p>
          <a:r>
            <a:rPr lang="en-GB" sz="900" b="1" dirty="0"/>
            <a:t>Creating conditions for transition to a completely new level of development, which will ensure the creation of a digital economy in the future</a:t>
          </a:r>
          <a:endParaRPr lang="ru-RU" sz="900" b="1" dirty="0"/>
        </a:p>
      </dgm:t>
    </dgm:pt>
    <dgm:pt modelId="{37CE8278-1585-4CBD-B731-D36489881C69}" type="parTrans" cxnId="{62891833-D4C4-45C4-9270-B902235AC50B}">
      <dgm:prSet/>
      <dgm:spPr/>
      <dgm:t>
        <a:bodyPr/>
        <a:lstStyle/>
        <a:p>
          <a:endParaRPr lang="ru-RU"/>
        </a:p>
      </dgm:t>
    </dgm:pt>
    <dgm:pt modelId="{B3895F02-35A5-4E38-B184-801C6DC8E8B8}" type="sibTrans" cxnId="{62891833-D4C4-45C4-9270-B902235AC50B}">
      <dgm:prSet/>
      <dgm:spPr/>
      <dgm:t>
        <a:bodyPr/>
        <a:lstStyle/>
        <a:p>
          <a:endParaRPr lang="ru-RU"/>
        </a:p>
      </dgm:t>
    </dgm:pt>
    <dgm:pt modelId="{B6B01EC4-90F6-4261-B6A5-BC504337BE91}">
      <dgm:prSet custT="1"/>
      <dgm:spPr/>
      <dgm:t>
        <a:bodyPr/>
        <a:lstStyle/>
        <a:p>
          <a:r>
            <a:rPr lang="en-GB" sz="1100" b="1" dirty="0"/>
            <a:t>Transition to Government digital services</a:t>
          </a:r>
        </a:p>
      </dgm:t>
    </dgm:pt>
    <dgm:pt modelId="{BD4D390E-D925-497F-8DC8-F2EA7626F7F8}" type="parTrans" cxnId="{0C8C461E-529F-4D20-80D1-DA039821D2A8}">
      <dgm:prSet/>
      <dgm:spPr/>
      <dgm:t>
        <a:bodyPr/>
        <a:lstStyle/>
        <a:p>
          <a:endParaRPr lang="ru-RU"/>
        </a:p>
      </dgm:t>
    </dgm:pt>
    <dgm:pt modelId="{BD8033DC-91B9-45DD-967D-ECA81DCD2DB2}" type="sibTrans" cxnId="{0C8C461E-529F-4D20-80D1-DA039821D2A8}">
      <dgm:prSet/>
      <dgm:spPr/>
      <dgm:t>
        <a:bodyPr/>
        <a:lstStyle/>
        <a:p>
          <a:endParaRPr lang="ru-RU"/>
        </a:p>
      </dgm:t>
    </dgm:pt>
    <dgm:pt modelId="{9063C6E7-229A-41AA-834E-7FBD03E7F577}">
      <dgm:prSet custT="1"/>
      <dgm:spPr/>
      <dgm:t>
        <a:bodyPr/>
        <a:lstStyle/>
        <a:p>
          <a:pPr algn="ctr"/>
          <a:r>
            <a:rPr lang="en-GB" sz="1000" b="1" dirty="0"/>
            <a:t>Improving the quality of life of the population through the use of digital technologies</a:t>
          </a:r>
          <a:endParaRPr lang="ru-RU" sz="1000" b="1" dirty="0"/>
        </a:p>
      </dgm:t>
    </dgm:pt>
    <dgm:pt modelId="{B313C297-E8BC-4023-B0ED-6B7A3D4EA382}" type="parTrans" cxnId="{5572FF43-F24C-4CBA-B0EB-0C1A676502F9}">
      <dgm:prSet/>
      <dgm:spPr/>
      <dgm:t>
        <a:bodyPr/>
        <a:lstStyle/>
        <a:p>
          <a:endParaRPr lang="ru-RU"/>
        </a:p>
      </dgm:t>
    </dgm:pt>
    <dgm:pt modelId="{B35940F8-7D4E-48D1-B014-382D8894B457}" type="sibTrans" cxnId="{5572FF43-F24C-4CBA-B0EB-0C1A676502F9}">
      <dgm:prSet/>
      <dgm:spPr/>
      <dgm:t>
        <a:bodyPr/>
        <a:lstStyle/>
        <a:p>
          <a:endParaRPr lang="ru-RU"/>
        </a:p>
      </dgm:t>
    </dgm:pt>
    <dgm:pt modelId="{1BCBC37F-5784-4A49-81AB-2D9D88295D64}">
      <dgm:prSet custT="1"/>
      <dgm:spPr/>
      <dgm:t>
        <a:bodyPr/>
        <a:lstStyle/>
        <a:p>
          <a:r>
            <a:rPr lang="en-GB" sz="1100" b="1" dirty="0"/>
            <a:t>Digital government</a:t>
          </a:r>
          <a:endParaRPr lang="ru-RU" sz="1100" b="1" dirty="0"/>
        </a:p>
      </dgm:t>
    </dgm:pt>
    <dgm:pt modelId="{036398C3-4D09-4207-8AC2-266D394CE9CB}" type="parTrans" cxnId="{14A2CFA4-22B8-46F9-BE00-4ED2030038FA}">
      <dgm:prSet/>
      <dgm:spPr/>
      <dgm:t>
        <a:bodyPr/>
        <a:lstStyle/>
        <a:p>
          <a:endParaRPr lang="ru-RU"/>
        </a:p>
      </dgm:t>
    </dgm:pt>
    <dgm:pt modelId="{AA9ADC61-871B-4E0C-B9EA-8DADA8185C91}" type="sibTrans" cxnId="{14A2CFA4-22B8-46F9-BE00-4ED2030038FA}">
      <dgm:prSet/>
      <dgm:spPr/>
      <dgm:t>
        <a:bodyPr/>
        <a:lstStyle/>
        <a:p>
          <a:endParaRPr lang="ru-RU"/>
        </a:p>
      </dgm:t>
    </dgm:pt>
    <dgm:pt modelId="{58BF7F83-F212-4CC5-B04A-C056E4FDACE3}">
      <dgm:prSet custT="1"/>
      <dgm:spPr/>
      <dgm:t>
        <a:bodyPr/>
        <a:lstStyle/>
        <a:p>
          <a:r>
            <a:rPr lang="en-GB" sz="1000" b="1" dirty="0"/>
            <a:t>Implementation of digital technologies in the economy and social sphere</a:t>
          </a:r>
          <a:endParaRPr lang="ru-RU" sz="1000" b="1" dirty="0"/>
        </a:p>
      </dgm:t>
    </dgm:pt>
    <dgm:pt modelId="{40E34FD2-0EA9-4E01-8FFB-569916AC5E43}" type="parTrans" cxnId="{ECE70969-D379-4BB0-87F8-C9E529516CE2}">
      <dgm:prSet/>
      <dgm:spPr/>
      <dgm:t>
        <a:bodyPr/>
        <a:lstStyle/>
        <a:p>
          <a:endParaRPr lang="ru-RU"/>
        </a:p>
      </dgm:t>
    </dgm:pt>
    <dgm:pt modelId="{1666DDF0-AABE-4A71-9566-03CF2ED37948}" type="sibTrans" cxnId="{ECE70969-D379-4BB0-87F8-C9E529516CE2}">
      <dgm:prSet/>
      <dgm:spPr/>
      <dgm:t>
        <a:bodyPr/>
        <a:lstStyle/>
        <a:p>
          <a:endParaRPr lang="ru-RU"/>
        </a:p>
      </dgm:t>
    </dgm:pt>
    <dgm:pt modelId="{C7694D65-1330-4359-B72F-DB8A75E4D37D}">
      <dgm:prSet custT="1"/>
      <dgm:spPr/>
      <dgm:t>
        <a:bodyPr/>
        <a:lstStyle/>
        <a:p>
          <a:r>
            <a:rPr lang="en-GB" sz="1100" b="1" dirty="0"/>
            <a:t>Increasing the country’s competitiveness</a:t>
          </a:r>
          <a:endParaRPr lang="ru-RU" sz="1100" b="1" dirty="0"/>
        </a:p>
      </dgm:t>
    </dgm:pt>
    <dgm:pt modelId="{330B337E-1E70-473F-9C02-7752FD74B056}" type="parTrans" cxnId="{B032B5BE-A7F1-4362-B27C-ABE0F64F4033}">
      <dgm:prSet/>
      <dgm:spPr/>
      <dgm:t>
        <a:bodyPr/>
        <a:lstStyle/>
        <a:p>
          <a:endParaRPr lang="ru-RU"/>
        </a:p>
      </dgm:t>
    </dgm:pt>
    <dgm:pt modelId="{00E45D0D-D78A-4BC8-AD6F-94AFB8818CAE}" type="sibTrans" cxnId="{B032B5BE-A7F1-4362-B27C-ABE0F64F4033}">
      <dgm:prSet/>
      <dgm:spPr/>
      <dgm:t>
        <a:bodyPr/>
        <a:lstStyle/>
        <a:p>
          <a:endParaRPr lang="ru-RU"/>
        </a:p>
      </dgm:t>
    </dgm:pt>
    <dgm:pt modelId="{F3FB9D2C-8060-4D70-8704-5295C100D3FD}">
      <dgm:prSet custT="1"/>
      <dgm:spPr/>
      <dgm:t>
        <a:bodyPr/>
        <a:lstStyle/>
        <a:p>
          <a:r>
            <a:rPr lang="en-GB" sz="1200" b="1" dirty="0"/>
            <a:t>Additional GDP growth</a:t>
          </a:r>
          <a:endParaRPr lang="ru-RU" sz="1200" b="1" dirty="0"/>
        </a:p>
      </dgm:t>
    </dgm:pt>
    <dgm:pt modelId="{50BD57E3-926B-4A85-9F85-2AF2D0B0DD1B}" type="parTrans" cxnId="{EEBC7E72-14DD-4169-89E2-7AA5EE257AB7}">
      <dgm:prSet/>
      <dgm:spPr/>
      <dgm:t>
        <a:bodyPr/>
        <a:lstStyle/>
        <a:p>
          <a:endParaRPr lang="ru-RU"/>
        </a:p>
      </dgm:t>
    </dgm:pt>
    <dgm:pt modelId="{6D1B6383-ACC5-4F96-B700-96A439C922F1}" type="sibTrans" cxnId="{EEBC7E72-14DD-4169-89E2-7AA5EE257AB7}">
      <dgm:prSet/>
      <dgm:spPr/>
      <dgm:t>
        <a:bodyPr/>
        <a:lstStyle/>
        <a:p>
          <a:endParaRPr lang="ru-RU"/>
        </a:p>
      </dgm:t>
    </dgm:pt>
    <dgm:pt modelId="{B157E425-C2BC-485A-A7C2-ADA929F09327}" type="pres">
      <dgm:prSet presAssocID="{8A294BB7-09C3-46F9-9D15-A658328ABCDD}" presName="compositeShape" presStyleCnt="0">
        <dgm:presLayoutVars>
          <dgm:dir/>
          <dgm:resizeHandles/>
        </dgm:presLayoutVars>
      </dgm:prSet>
      <dgm:spPr/>
    </dgm:pt>
    <dgm:pt modelId="{225EDFC7-8948-4CB2-9854-68FB8A7EC94D}" type="pres">
      <dgm:prSet presAssocID="{8A294BB7-09C3-46F9-9D15-A658328ABCDD}" presName="pyramid" presStyleLbl="node1" presStyleIdx="0" presStyleCnt="1"/>
      <dgm:spPr/>
    </dgm:pt>
    <dgm:pt modelId="{F46DF510-18D8-4705-B09A-25266EAC0030}" type="pres">
      <dgm:prSet presAssocID="{8A294BB7-09C3-46F9-9D15-A658328ABCDD}" presName="theList" presStyleCnt="0"/>
      <dgm:spPr/>
    </dgm:pt>
    <dgm:pt modelId="{76BD4F04-1B53-4DCD-A7FB-23D95A967122}" type="pres">
      <dgm:prSet presAssocID="{F8BDADB4-FB9C-49F9-8A65-2F3F36F68D35}" presName="aNode" presStyleLbl="fgAcc1" presStyleIdx="0" presStyleCnt="8" custLinFactY="-40776" custLinFactNeighborX="3840" custLinFactNeighborY="-100000">
        <dgm:presLayoutVars>
          <dgm:bulletEnabled val="1"/>
        </dgm:presLayoutVars>
      </dgm:prSet>
      <dgm:spPr/>
    </dgm:pt>
    <dgm:pt modelId="{32D5A94B-94F6-44F3-8F2A-B2200923B783}" type="pres">
      <dgm:prSet presAssocID="{F8BDADB4-FB9C-49F9-8A65-2F3F36F68D35}" presName="aSpace" presStyleCnt="0"/>
      <dgm:spPr/>
    </dgm:pt>
    <dgm:pt modelId="{1C4EEAE7-2CB5-4B0B-A8FC-FD68C769A2BB}" type="pres">
      <dgm:prSet presAssocID="{B6B01EC4-90F6-4261-B6A5-BC504337BE91}" presName="aNode" presStyleLbl="fgAcc1" presStyleIdx="1" presStyleCnt="8" custLinFactY="-17122" custLinFactNeighborX="3840" custLinFactNeighborY="-100000">
        <dgm:presLayoutVars>
          <dgm:bulletEnabled val="1"/>
        </dgm:presLayoutVars>
      </dgm:prSet>
      <dgm:spPr/>
    </dgm:pt>
    <dgm:pt modelId="{BC174611-6957-472F-8E33-966744CD3B65}" type="pres">
      <dgm:prSet presAssocID="{B6B01EC4-90F6-4261-B6A5-BC504337BE91}" presName="aSpace" presStyleCnt="0"/>
      <dgm:spPr/>
    </dgm:pt>
    <dgm:pt modelId="{EC05FF4D-6F84-4CF9-81D5-1F4783E012B4}" type="pres">
      <dgm:prSet presAssocID="{1BCBC37F-5784-4A49-81AB-2D9D88295D64}" presName="aNode" presStyleLbl="fgAcc1" presStyleIdx="2" presStyleCnt="8" custLinFactY="-12917" custLinFactNeighborX="3840" custLinFactNeighborY="-100000">
        <dgm:presLayoutVars>
          <dgm:bulletEnabled val="1"/>
        </dgm:presLayoutVars>
      </dgm:prSet>
      <dgm:spPr/>
    </dgm:pt>
    <dgm:pt modelId="{FEFAD78F-50A7-4A2C-BBF4-0C870799B08D}" type="pres">
      <dgm:prSet presAssocID="{1BCBC37F-5784-4A49-81AB-2D9D88295D64}" presName="aSpace" presStyleCnt="0"/>
      <dgm:spPr/>
    </dgm:pt>
    <dgm:pt modelId="{04A76579-5AD0-45B1-9A88-F8CBE598770F}" type="pres">
      <dgm:prSet presAssocID="{58BF7F83-F212-4CC5-B04A-C056E4FDACE3}" presName="aNode" presStyleLbl="fgAcc1" presStyleIdx="3" presStyleCnt="8" custLinFactNeighborX="3840" custLinFactNeighborY="-14100">
        <dgm:presLayoutVars>
          <dgm:bulletEnabled val="1"/>
        </dgm:presLayoutVars>
      </dgm:prSet>
      <dgm:spPr/>
    </dgm:pt>
    <dgm:pt modelId="{8C50E7BE-2504-4D6E-BE1B-586C31D7B92D}" type="pres">
      <dgm:prSet presAssocID="{58BF7F83-F212-4CC5-B04A-C056E4FDACE3}" presName="aSpace" presStyleCnt="0"/>
      <dgm:spPr/>
    </dgm:pt>
    <dgm:pt modelId="{E3E8287E-C18F-4C3B-AD92-CBDC022CA247}" type="pres">
      <dgm:prSet presAssocID="{C7694D65-1330-4359-B72F-DB8A75E4D37D}" presName="aNode" presStyleLbl="fgAcc1" presStyleIdx="4" presStyleCnt="8" custLinFactY="9392" custLinFactNeighborX="3840" custLinFactNeighborY="100000">
        <dgm:presLayoutVars>
          <dgm:bulletEnabled val="1"/>
        </dgm:presLayoutVars>
      </dgm:prSet>
      <dgm:spPr/>
    </dgm:pt>
    <dgm:pt modelId="{C8331F15-6A87-42C9-8B91-DAB7F2EA28B5}" type="pres">
      <dgm:prSet presAssocID="{C7694D65-1330-4359-B72F-DB8A75E4D37D}" presName="aSpace" presStyleCnt="0"/>
      <dgm:spPr/>
    </dgm:pt>
    <dgm:pt modelId="{8D3D1622-F823-4355-9B98-03D8865D3CC6}" type="pres">
      <dgm:prSet presAssocID="{F3FB9D2C-8060-4D70-8704-5295C100D3FD}" presName="aNode" presStyleLbl="fgAcc1" presStyleIdx="5" presStyleCnt="8" custLinFactY="33047" custLinFactNeighborX="3840" custLinFactNeighborY="100000">
        <dgm:presLayoutVars>
          <dgm:bulletEnabled val="1"/>
        </dgm:presLayoutVars>
      </dgm:prSet>
      <dgm:spPr/>
    </dgm:pt>
    <dgm:pt modelId="{DC221C1F-D0C4-4C9F-85D5-426F32FB56A7}" type="pres">
      <dgm:prSet presAssocID="{F3FB9D2C-8060-4D70-8704-5295C100D3FD}" presName="aSpace" presStyleCnt="0"/>
      <dgm:spPr/>
    </dgm:pt>
    <dgm:pt modelId="{CAEA2DE0-B66D-48A0-80A3-E09D9646C496}" type="pres">
      <dgm:prSet presAssocID="{9063C6E7-229A-41AA-834E-7FBD03E7F577}" presName="aNode" presStyleLbl="fgAcc1" presStyleIdx="6" presStyleCnt="8" custScaleX="101046" custScaleY="102000" custLinFactY="56702" custLinFactNeighborX="4363" custLinFactNeighborY="100000">
        <dgm:presLayoutVars>
          <dgm:bulletEnabled val="1"/>
        </dgm:presLayoutVars>
      </dgm:prSet>
      <dgm:spPr/>
    </dgm:pt>
    <dgm:pt modelId="{47FDAD44-EC2A-4F4D-BD14-279211821C55}" type="pres">
      <dgm:prSet presAssocID="{9063C6E7-229A-41AA-834E-7FBD03E7F577}" presName="aSpace" presStyleCnt="0"/>
      <dgm:spPr/>
    </dgm:pt>
    <dgm:pt modelId="{7860180B-34B5-454B-8F4D-495B57F03803}" type="pres">
      <dgm:prSet presAssocID="{B18F2F9D-B821-41C0-BD9A-5FFBA02D6C03}" presName="aNode" presStyleLbl="fgAcc1" presStyleIdx="7" presStyleCnt="8" custLinFactY="78357" custLinFactNeighborX="3840" custLinFactNeighborY="100000">
        <dgm:presLayoutVars>
          <dgm:bulletEnabled val="1"/>
        </dgm:presLayoutVars>
      </dgm:prSet>
      <dgm:spPr/>
    </dgm:pt>
    <dgm:pt modelId="{403FF807-0DFC-42F8-872E-78529904F227}" type="pres">
      <dgm:prSet presAssocID="{B18F2F9D-B821-41C0-BD9A-5FFBA02D6C03}" presName="aSpace" presStyleCnt="0"/>
      <dgm:spPr/>
    </dgm:pt>
  </dgm:ptLst>
  <dgm:cxnLst>
    <dgm:cxn modelId="{DEAA3E01-B9AD-41F0-BCD7-025E2F9C7C16}" type="presOf" srcId="{B18F2F9D-B821-41C0-BD9A-5FFBA02D6C03}" destId="{7860180B-34B5-454B-8F4D-495B57F03803}" srcOrd="0" destOrd="0" presId="urn:microsoft.com/office/officeart/2005/8/layout/pyramid2"/>
    <dgm:cxn modelId="{0C8C461E-529F-4D20-80D1-DA039821D2A8}" srcId="{8A294BB7-09C3-46F9-9D15-A658328ABCDD}" destId="{B6B01EC4-90F6-4261-B6A5-BC504337BE91}" srcOrd="1" destOrd="0" parTransId="{BD4D390E-D925-497F-8DC8-F2EA7626F7F8}" sibTransId="{BD8033DC-91B9-45DD-967D-ECA81DCD2DB2}"/>
    <dgm:cxn modelId="{B3DB1A25-C2A7-488D-9F52-42F372D2ED63}" type="presOf" srcId="{C7694D65-1330-4359-B72F-DB8A75E4D37D}" destId="{E3E8287E-C18F-4C3B-AD92-CBDC022CA247}" srcOrd="0" destOrd="0" presId="urn:microsoft.com/office/officeart/2005/8/layout/pyramid2"/>
    <dgm:cxn modelId="{62891833-D4C4-45C4-9270-B902235AC50B}" srcId="{8A294BB7-09C3-46F9-9D15-A658328ABCDD}" destId="{B18F2F9D-B821-41C0-BD9A-5FFBA02D6C03}" srcOrd="7" destOrd="0" parTransId="{37CE8278-1585-4CBD-B731-D36489881C69}" sibTransId="{B3895F02-35A5-4E38-B184-801C6DC8E8B8}"/>
    <dgm:cxn modelId="{385CB739-7FEA-4383-AFD2-075A277D4CC7}" srcId="{8A294BB7-09C3-46F9-9D15-A658328ABCDD}" destId="{F8BDADB4-FB9C-49F9-8A65-2F3F36F68D35}" srcOrd="0" destOrd="0" parTransId="{F48BC2CC-A605-46F9-B599-A30ED8447D58}" sibTransId="{78839F34-C225-4BBF-B711-05F77A243C0D}"/>
    <dgm:cxn modelId="{5572FF43-F24C-4CBA-B0EB-0C1A676502F9}" srcId="{8A294BB7-09C3-46F9-9D15-A658328ABCDD}" destId="{9063C6E7-229A-41AA-834E-7FBD03E7F577}" srcOrd="6" destOrd="0" parTransId="{B313C297-E8BC-4023-B0ED-6B7A3D4EA382}" sibTransId="{B35940F8-7D4E-48D1-B014-382D8894B457}"/>
    <dgm:cxn modelId="{ECE70969-D379-4BB0-87F8-C9E529516CE2}" srcId="{8A294BB7-09C3-46F9-9D15-A658328ABCDD}" destId="{58BF7F83-F212-4CC5-B04A-C056E4FDACE3}" srcOrd="3" destOrd="0" parTransId="{40E34FD2-0EA9-4E01-8FFB-569916AC5E43}" sibTransId="{1666DDF0-AABE-4A71-9566-03CF2ED37948}"/>
    <dgm:cxn modelId="{EEBC7E72-14DD-4169-89E2-7AA5EE257AB7}" srcId="{8A294BB7-09C3-46F9-9D15-A658328ABCDD}" destId="{F3FB9D2C-8060-4D70-8704-5295C100D3FD}" srcOrd="5" destOrd="0" parTransId="{50BD57E3-926B-4A85-9F85-2AF2D0B0DD1B}" sibTransId="{6D1B6383-ACC5-4F96-B700-96A439C922F1}"/>
    <dgm:cxn modelId="{CDAACE95-0557-4F2C-82F5-DAA6B4455D9C}" type="presOf" srcId="{1BCBC37F-5784-4A49-81AB-2D9D88295D64}" destId="{EC05FF4D-6F84-4CF9-81D5-1F4783E012B4}" srcOrd="0" destOrd="0" presId="urn:microsoft.com/office/officeart/2005/8/layout/pyramid2"/>
    <dgm:cxn modelId="{14A2CFA4-22B8-46F9-BE00-4ED2030038FA}" srcId="{8A294BB7-09C3-46F9-9D15-A658328ABCDD}" destId="{1BCBC37F-5784-4A49-81AB-2D9D88295D64}" srcOrd="2" destOrd="0" parTransId="{036398C3-4D09-4207-8AC2-266D394CE9CB}" sibTransId="{AA9ADC61-871B-4E0C-B9EA-8DADA8185C91}"/>
    <dgm:cxn modelId="{A6F7DEAC-1FA6-4D6C-A0E0-46F6082F402F}" type="presOf" srcId="{58BF7F83-F212-4CC5-B04A-C056E4FDACE3}" destId="{04A76579-5AD0-45B1-9A88-F8CBE598770F}" srcOrd="0" destOrd="0" presId="urn:microsoft.com/office/officeart/2005/8/layout/pyramid2"/>
    <dgm:cxn modelId="{B032B5BE-A7F1-4362-B27C-ABE0F64F4033}" srcId="{8A294BB7-09C3-46F9-9D15-A658328ABCDD}" destId="{C7694D65-1330-4359-B72F-DB8A75E4D37D}" srcOrd="4" destOrd="0" parTransId="{330B337E-1E70-473F-9C02-7752FD74B056}" sibTransId="{00E45D0D-D78A-4BC8-AD6F-94AFB8818CAE}"/>
    <dgm:cxn modelId="{967524D4-D1FE-4EE4-BDE8-6BDBD2E85664}" type="presOf" srcId="{B6B01EC4-90F6-4261-B6A5-BC504337BE91}" destId="{1C4EEAE7-2CB5-4B0B-A8FC-FD68C769A2BB}" srcOrd="0" destOrd="0" presId="urn:microsoft.com/office/officeart/2005/8/layout/pyramid2"/>
    <dgm:cxn modelId="{397080DF-B1F7-47B3-8B50-D90C96E14B4F}" type="presOf" srcId="{9063C6E7-229A-41AA-834E-7FBD03E7F577}" destId="{CAEA2DE0-B66D-48A0-80A3-E09D9646C496}" srcOrd="0" destOrd="0" presId="urn:microsoft.com/office/officeart/2005/8/layout/pyramid2"/>
    <dgm:cxn modelId="{FE3FB1E1-1087-48C6-83EA-8E976B4069ED}" type="presOf" srcId="{F8BDADB4-FB9C-49F9-8A65-2F3F36F68D35}" destId="{76BD4F04-1B53-4DCD-A7FB-23D95A967122}" srcOrd="0" destOrd="0" presId="urn:microsoft.com/office/officeart/2005/8/layout/pyramid2"/>
    <dgm:cxn modelId="{289F78EC-4652-400D-B236-FEE09E2D44B5}" type="presOf" srcId="{8A294BB7-09C3-46F9-9D15-A658328ABCDD}" destId="{B157E425-C2BC-485A-A7C2-ADA929F09327}" srcOrd="0" destOrd="0" presId="urn:microsoft.com/office/officeart/2005/8/layout/pyramid2"/>
    <dgm:cxn modelId="{E74671F5-0A05-4955-93FB-429A993BCB39}" type="presOf" srcId="{F3FB9D2C-8060-4D70-8704-5295C100D3FD}" destId="{8D3D1622-F823-4355-9B98-03D8865D3CC6}" srcOrd="0" destOrd="0" presId="urn:microsoft.com/office/officeart/2005/8/layout/pyramid2"/>
    <dgm:cxn modelId="{D32B4FB3-2320-456A-8107-33CCE4641E5C}" type="presParOf" srcId="{B157E425-C2BC-485A-A7C2-ADA929F09327}" destId="{225EDFC7-8948-4CB2-9854-68FB8A7EC94D}" srcOrd="0" destOrd="0" presId="urn:microsoft.com/office/officeart/2005/8/layout/pyramid2"/>
    <dgm:cxn modelId="{6C6CFF20-9FC2-4351-88A8-23C201AE2706}" type="presParOf" srcId="{B157E425-C2BC-485A-A7C2-ADA929F09327}" destId="{F46DF510-18D8-4705-B09A-25266EAC0030}" srcOrd="1" destOrd="0" presId="urn:microsoft.com/office/officeart/2005/8/layout/pyramid2"/>
    <dgm:cxn modelId="{A182BC28-AD72-4737-8742-634BE2D57CC4}" type="presParOf" srcId="{F46DF510-18D8-4705-B09A-25266EAC0030}" destId="{76BD4F04-1B53-4DCD-A7FB-23D95A967122}" srcOrd="0" destOrd="0" presId="urn:microsoft.com/office/officeart/2005/8/layout/pyramid2"/>
    <dgm:cxn modelId="{3ECC452D-4301-4EBF-B8A7-E14C749CB268}" type="presParOf" srcId="{F46DF510-18D8-4705-B09A-25266EAC0030}" destId="{32D5A94B-94F6-44F3-8F2A-B2200923B783}" srcOrd="1" destOrd="0" presId="urn:microsoft.com/office/officeart/2005/8/layout/pyramid2"/>
    <dgm:cxn modelId="{A0E42605-B206-4E7D-A0EB-1A6417B18C08}" type="presParOf" srcId="{F46DF510-18D8-4705-B09A-25266EAC0030}" destId="{1C4EEAE7-2CB5-4B0B-A8FC-FD68C769A2BB}" srcOrd="2" destOrd="0" presId="urn:microsoft.com/office/officeart/2005/8/layout/pyramid2"/>
    <dgm:cxn modelId="{F00BDDC3-B74C-4FFB-B7D0-4FF5191B4073}" type="presParOf" srcId="{F46DF510-18D8-4705-B09A-25266EAC0030}" destId="{BC174611-6957-472F-8E33-966744CD3B65}" srcOrd="3" destOrd="0" presId="urn:microsoft.com/office/officeart/2005/8/layout/pyramid2"/>
    <dgm:cxn modelId="{45279CCF-972A-40C3-8283-72FD8A9406F1}" type="presParOf" srcId="{F46DF510-18D8-4705-B09A-25266EAC0030}" destId="{EC05FF4D-6F84-4CF9-81D5-1F4783E012B4}" srcOrd="4" destOrd="0" presId="urn:microsoft.com/office/officeart/2005/8/layout/pyramid2"/>
    <dgm:cxn modelId="{3C9543FA-10BE-4E08-BDD9-D6AA3BE17124}" type="presParOf" srcId="{F46DF510-18D8-4705-B09A-25266EAC0030}" destId="{FEFAD78F-50A7-4A2C-BBF4-0C870799B08D}" srcOrd="5" destOrd="0" presId="urn:microsoft.com/office/officeart/2005/8/layout/pyramid2"/>
    <dgm:cxn modelId="{5F04AA1C-17AD-4C85-858F-59A66AB5E56B}" type="presParOf" srcId="{F46DF510-18D8-4705-B09A-25266EAC0030}" destId="{04A76579-5AD0-45B1-9A88-F8CBE598770F}" srcOrd="6" destOrd="0" presId="urn:microsoft.com/office/officeart/2005/8/layout/pyramid2"/>
    <dgm:cxn modelId="{DAFA23B6-5D77-411A-B82B-5CD0094A85C5}" type="presParOf" srcId="{F46DF510-18D8-4705-B09A-25266EAC0030}" destId="{8C50E7BE-2504-4D6E-BE1B-586C31D7B92D}" srcOrd="7" destOrd="0" presId="urn:microsoft.com/office/officeart/2005/8/layout/pyramid2"/>
    <dgm:cxn modelId="{A392D912-0932-470C-B65B-5522BDBCDB43}" type="presParOf" srcId="{F46DF510-18D8-4705-B09A-25266EAC0030}" destId="{E3E8287E-C18F-4C3B-AD92-CBDC022CA247}" srcOrd="8" destOrd="0" presId="urn:microsoft.com/office/officeart/2005/8/layout/pyramid2"/>
    <dgm:cxn modelId="{B2097618-77C0-4F47-A3E0-3D9683356DC2}" type="presParOf" srcId="{F46DF510-18D8-4705-B09A-25266EAC0030}" destId="{C8331F15-6A87-42C9-8B91-DAB7F2EA28B5}" srcOrd="9" destOrd="0" presId="urn:microsoft.com/office/officeart/2005/8/layout/pyramid2"/>
    <dgm:cxn modelId="{D4180077-8951-4130-95CD-BA4C5AD707FB}" type="presParOf" srcId="{F46DF510-18D8-4705-B09A-25266EAC0030}" destId="{8D3D1622-F823-4355-9B98-03D8865D3CC6}" srcOrd="10" destOrd="0" presId="urn:microsoft.com/office/officeart/2005/8/layout/pyramid2"/>
    <dgm:cxn modelId="{DA246737-652E-4BF7-8E96-8FBE439EBADB}" type="presParOf" srcId="{F46DF510-18D8-4705-B09A-25266EAC0030}" destId="{DC221C1F-D0C4-4C9F-85D5-426F32FB56A7}" srcOrd="11" destOrd="0" presId="urn:microsoft.com/office/officeart/2005/8/layout/pyramid2"/>
    <dgm:cxn modelId="{804C8298-4F78-4FE4-96DB-5456BF58B037}" type="presParOf" srcId="{F46DF510-18D8-4705-B09A-25266EAC0030}" destId="{CAEA2DE0-B66D-48A0-80A3-E09D9646C496}" srcOrd="12" destOrd="0" presId="urn:microsoft.com/office/officeart/2005/8/layout/pyramid2"/>
    <dgm:cxn modelId="{EA841921-1C3A-4B1A-A1C9-AB550952D5F9}" type="presParOf" srcId="{F46DF510-18D8-4705-B09A-25266EAC0030}" destId="{47FDAD44-EC2A-4F4D-BD14-279211821C55}" srcOrd="13" destOrd="0" presId="urn:microsoft.com/office/officeart/2005/8/layout/pyramid2"/>
    <dgm:cxn modelId="{E2A09AC1-CF1A-4B93-9079-DBB9F9F11240}" type="presParOf" srcId="{F46DF510-18D8-4705-B09A-25266EAC0030}" destId="{7860180B-34B5-454B-8F4D-495B57F03803}" srcOrd="14" destOrd="0" presId="urn:microsoft.com/office/officeart/2005/8/layout/pyramid2"/>
    <dgm:cxn modelId="{750D53EA-C190-478E-9525-C8AA8B94E004}" type="presParOf" srcId="{F46DF510-18D8-4705-B09A-25266EAC0030}" destId="{403FF807-0DFC-42F8-872E-78529904F227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0E6920-D395-4440-A25C-CD183A2797D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7894B1-387D-4BA2-B135-0B6A17E1E672}">
      <dgm:prSet phldrT="[Текст]"/>
      <dgm:spPr/>
      <dgm:t>
        <a:bodyPr/>
        <a:lstStyle/>
        <a:p>
          <a:r>
            <a:rPr lang="en-US" b="1" dirty="0"/>
            <a:t>C2C</a:t>
          </a:r>
          <a:endParaRPr lang="ru-RU" b="1" dirty="0"/>
        </a:p>
      </dgm:t>
    </dgm:pt>
    <dgm:pt modelId="{E6050F69-D385-4DC3-BD10-D88EB67161AA}" type="parTrans" cxnId="{09406987-7217-4DA8-8347-B2116671AB35}">
      <dgm:prSet/>
      <dgm:spPr/>
      <dgm:t>
        <a:bodyPr/>
        <a:lstStyle/>
        <a:p>
          <a:endParaRPr lang="ru-RU"/>
        </a:p>
      </dgm:t>
    </dgm:pt>
    <dgm:pt modelId="{EC91B3EF-536C-4B98-9116-86170CD61D81}" type="sibTrans" cxnId="{09406987-7217-4DA8-8347-B2116671AB35}">
      <dgm:prSet/>
      <dgm:spPr/>
      <dgm:t>
        <a:bodyPr/>
        <a:lstStyle/>
        <a:p>
          <a:endParaRPr lang="ru-RU"/>
        </a:p>
      </dgm:t>
    </dgm:pt>
    <dgm:pt modelId="{8E74ED77-D56E-43D5-8A97-3A23EA8F80BD}">
      <dgm:prSet phldrT="[Текст]" phldr="1"/>
      <dgm:spPr/>
      <dgm:t>
        <a:bodyPr/>
        <a:lstStyle/>
        <a:p>
          <a:endParaRPr lang="ru-RU" dirty="0"/>
        </a:p>
      </dgm:t>
    </dgm:pt>
    <dgm:pt modelId="{53D39568-DE4E-4C62-802E-CCAAB52C6CD9}" type="parTrans" cxnId="{49A31497-61CF-485D-9042-F1A5E1DA3E08}">
      <dgm:prSet/>
      <dgm:spPr/>
      <dgm:t>
        <a:bodyPr/>
        <a:lstStyle/>
        <a:p>
          <a:endParaRPr lang="ru-RU"/>
        </a:p>
      </dgm:t>
    </dgm:pt>
    <dgm:pt modelId="{39EBA3BE-B23D-4072-BC31-AE87147074A9}" type="sibTrans" cxnId="{49A31497-61CF-485D-9042-F1A5E1DA3E08}">
      <dgm:prSet/>
      <dgm:spPr/>
      <dgm:t>
        <a:bodyPr/>
        <a:lstStyle/>
        <a:p>
          <a:endParaRPr lang="ru-RU"/>
        </a:p>
      </dgm:t>
    </dgm:pt>
    <dgm:pt modelId="{4E566463-F55A-4090-A757-A111227AB554}">
      <dgm:prSet phldrT="[Текст]"/>
      <dgm:spPr/>
      <dgm:t>
        <a:bodyPr/>
        <a:lstStyle/>
        <a:p>
          <a:r>
            <a:rPr lang="en-US" b="1" dirty="0"/>
            <a:t>B2B</a:t>
          </a:r>
          <a:endParaRPr lang="ru-RU" b="1" dirty="0"/>
        </a:p>
      </dgm:t>
    </dgm:pt>
    <dgm:pt modelId="{5DF800DE-256C-4BB9-A5DC-15F426B4A8A0}" type="parTrans" cxnId="{CDB1311F-4990-4F43-A079-94ED466AD514}">
      <dgm:prSet/>
      <dgm:spPr/>
      <dgm:t>
        <a:bodyPr/>
        <a:lstStyle/>
        <a:p>
          <a:endParaRPr lang="ru-RU"/>
        </a:p>
      </dgm:t>
    </dgm:pt>
    <dgm:pt modelId="{D548F36D-DE98-40E2-824E-43D45251F2BB}" type="sibTrans" cxnId="{CDB1311F-4990-4F43-A079-94ED466AD514}">
      <dgm:prSet/>
      <dgm:spPr/>
      <dgm:t>
        <a:bodyPr/>
        <a:lstStyle/>
        <a:p>
          <a:endParaRPr lang="ru-RU"/>
        </a:p>
      </dgm:t>
    </dgm:pt>
    <dgm:pt modelId="{D0FE2ECA-D7E6-4D5B-BE74-3C6F9C9C98C8}">
      <dgm:prSet phldrT="[Текст]"/>
      <dgm:spPr/>
      <dgm:t>
        <a:bodyPr/>
        <a:lstStyle/>
        <a:p>
          <a:r>
            <a:rPr lang="en-US" b="1" dirty="0"/>
            <a:t>G2C/G2B</a:t>
          </a:r>
          <a:endParaRPr lang="ru-RU" b="1" dirty="0"/>
        </a:p>
      </dgm:t>
    </dgm:pt>
    <dgm:pt modelId="{C879DD23-B58C-4D62-9F23-B70265BCF11C}" type="parTrans" cxnId="{FF6B43B1-EA7F-49F2-A52C-A2D5A3431204}">
      <dgm:prSet/>
      <dgm:spPr/>
      <dgm:t>
        <a:bodyPr/>
        <a:lstStyle/>
        <a:p>
          <a:endParaRPr lang="ru-RU"/>
        </a:p>
      </dgm:t>
    </dgm:pt>
    <dgm:pt modelId="{C6E35618-9C2D-45F3-964A-2FC317CBC1C4}" type="sibTrans" cxnId="{FF6B43B1-EA7F-49F2-A52C-A2D5A3431204}">
      <dgm:prSet/>
      <dgm:spPr/>
      <dgm:t>
        <a:bodyPr/>
        <a:lstStyle/>
        <a:p>
          <a:endParaRPr lang="ru-RU"/>
        </a:p>
      </dgm:t>
    </dgm:pt>
    <dgm:pt modelId="{99A16CB1-604D-4464-A934-C49FDAA99042}">
      <dgm:prSet phldrT="[Текст]" phldr="1"/>
      <dgm:spPr/>
      <dgm:t>
        <a:bodyPr/>
        <a:lstStyle/>
        <a:p>
          <a:endParaRPr lang="ru-RU" dirty="0"/>
        </a:p>
      </dgm:t>
    </dgm:pt>
    <dgm:pt modelId="{D7811521-BC60-4C29-B13C-499186E4CA97}" type="parTrans" cxnId="{4D6014C2-D07E-4D6D-8042-F66476F80202}">
      <dgm:prSet/>
      <dgm:spPr/>
      <dgm:t>
        <a:bodyPr/>
        <a:lstStyle/>
        <a:p>
          <a:endParaRPr lang="ru-RU"/>
        </a:p>
      </dgm:t>
    </dgm:pt>
    <dgm:pt modelId="{41ADE4AE-2060-4A9A-80FF-51D61C26810D}" type="sibTrans" cxnId="{4D6014C2-D07E-4D6D-8042-F66476F80202}">
      <dgm:prSet/>
      <dgm:spPr/>
      <dgm:t>
        <a:bodyPr/>
        <a:lstStyle/>
        <a:p>
          <a:endParaRPr lang="ru-RU"/>
        </a:p>
      </dgm:t>
    </dgm:pt>
    <dgm:pt modelId="{D1042286-1E68-468E-AAAB-297697FCF28F}">
      <dgm:prSet phldrT="[Текст]"/>
      <dgm:spPr/>
      <dgm:t>
        <a:bodyPr/>
        <a:lstStyle/>
        <a:p>
          <a:r>
            <a:rPr lang="en-US" b="1"/>
            <a:t>B2B</a:t>
          </a:r>
          <a:endParaRPr lang="ru-RU"/>
        </a:p>
      </dgm:t>
    </dgm:pt>
    <dgm:pt modelId="{1CA53130-1B0D-4756-90FB-FA6F0E9A268E}" type="parTrans" cxnId="{4DC3F534-8C7F-4EA3-A190-60346AD1EDFD}">
      <dgm:prSet/>
      <dgm:spPr/>
      <dgm:t>
        <a:bodyPr/>
        <a:lstStyle/>
        <a:p>
          <a:endParaRPr lang="ru-RU"/>
        </a:p>
      </dgm:t>
    </dgm:pt>
    <dgm:pt modelId="{0EAF9161-61DE-42C6-AF4A-BAB62B2A8432}" type="sibTrans" cxnId="{4DC3F534-8C7F-4EA3-A190-60346AD1EDFD}">
      <dgm:prSet/>
      <dgm:spPr/>
      <dgm:t>
        <a:bodyPr/>
        <a:lstStyle/>
        <a:p>
          <a:endParaRPr lang="ru-RU"/>
        </a:p>
      </dgm:t>
    </dgm:pt>
    <dgm:pt modelId="{222B0E55-8BFC-4979-B699-98C954BEFF55}">
      <dgm:prSet phldrT="[Текст]"/>
      <dgm:spPr/>
      <dgm:t>
        <a:bodyPr/>
        <a:lstStyle/>
        <a:p>
          <a:r>
            <a:rPr lang="en-US" b="1" dirty="0"/>
            <a:t>B2C/C2B</a:t>
          </a:r>
          <a:endParaRPr lang="ru-RU" b="1" dirty="0"/>
        </a:p>
      </dgm:t>
    </dgm:pt>
    <dgm:pt modelId="{ACBECEBC-2BCE-48F3-9441-08152F0A6540}" type="parTrans" cxnId="{A6E0D179-1615-4E50-A235-E82D05A92595}">
      <dgm:prSet/>
      <dgm:spPr/>
      <dgm:t>
        <a:bodyPr/>
        <a:lstStyle/>
        <a:p>
          <a:endParaRPr lang="ru-RU"/>
        </a:p>
      </dgm:t>
    </dgm:pt>
    <dgm:pt modelId="{8866CF80-5B21-4350-AC24-9630B82BB864}" type="sibTrans" cxnId="{A6E0D179-1615-4E50-A235-E82D05A92595}">
      <dgm:prSet/>
      <dgm:spPr/>
      <dgm:t>
        <a:bodyPr/>
        <a:lstStyle/>
        <a:p>
          <a:endParaRPr lang="ru-RU"/>
        </a:p>
      </dgm:t>
    </dgm:pt>
    <dgm:pt modelId="{8322E8F4-15C1-4DB5-8017-CD8052C2422B}" type="pres">
      <dgm:prSet presAssocID="{630E6920-D395-4440-A25C-CD183A2797DD}" presName="Name0" presStyleCnt="0">
        <dgm:presLayoutVars>
          <dgm:dir/>
          <dgm:animLvl val="lvl"/>
          <dgm:resizeHandles val="exact"/>
        </dgm:presLayoutVars>
      </dgm:prSet>
      <dgm:spPr/>
    </dgm:pt>
    <dgm:pt modelId="{5998EA6E-A515-46EB-B4B0-F133F8EC2BB0}" type="pres">
      <dgm:prSet presAssocID="{D57894B1-387D-4BA2-B135-0B6A17E1E672}" presName="composite" presStyleCnt="0"/>
      <dgm:spPr/>
    </dgm:pt>
    <dgm:pt modelId="{36C4BC91-46FD-4644-BE5C-C343F9C0DE37}" type="pres">
      <dgm:prSet presAssocID="{D57894B1-387D-4BA2-B135-0B6A17E1E67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CB437B6-FDF5-4D58-9240-086105EDCB7B}" type="pres">
      <dgm:prSet presAssocID="{D57894B1-387D-4BA2-B135-0B6A17E1E672}" presName="desTx" presStyleLbl="alignAccFollowNode1" presStyleIdx="0" presStyleCnt="4">
        <dgm:presLayoutVars>
          <dgm:bulletEnabled val="1"/>
        </dgm:presLayoutVars>
      </dgm:prSet>
      <dgm:spPr/>
    </dgm:pt>
    <dgm:pt modelId="{E0CE62C7-8F49-4E5A-92E9-F6D84444F78C}" type="pres">
      <dgm:prSet presAssocID="{EC91B3EF-536C-4B98-9116-86170CD61D81}" presName="space" presStyleCnt="0"/>
      <dgm:spPr/>
    </dgm:pt>
    <dgm:pt modelId="{866E321B-CB3A-430C-B00F-AD4B1A404066}" type="pres">
      <dgm:prSet presAssocID="{4E566463-F55A-4090-A757-A111227AB554}" presName="composite" presStyleCnt="0"/>
      <dgm:spPr/>
    </dgm:pt>
    <dgm:pt modelId="{36D22CC2-287B-4854-B30B-F9FDE8AA0F5A}" type="pres">
      <dgm:prSet presAssocID="{4E566463-F55A-4090-A757-A111227AB55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00CF975-DC66-42A7-B545-1EE51C90C2B5}" type="pres">
      <dgm:prSet presAssocID="{4E566463-F55A-4090-A757-A111227AB554}" presName="desTx" presStyleLbl="alignAccFollowNode1" presStyleIdx="1" presStyleCnt="4" custScaleX="99947" custScaleY="100057" custLinFactNeighborX="-444" custLinFactNeighborY="551">
        <dgm:presLayoutVars>
          <dgm:bulletEnabled val="1"/>
        </dgm:presLayoutVars>
      </dgm:prSet>
      <dgm:spPr/>
    </dgm:pt>
    <dgm:pt modelId="{1D8EA04F-47EF-4D1A-B99E-E4AC7ABC7959}" type="pres">
      <dgm:prSet presAssocID="{D548F36D-DE98-40E2-824E-43D45251F2BB}" presName="space" presStyleCnt="0"/>
      <dgm:spPr/>
    </dgm:pt>
    <dgm:pt modelId="{EEE80667-6263-4BBE-879C-51A2049800C0}" type="pres">
      <dgm:prSet presAssocID="{222B0E55-8BFC-4979-B699-98C954BEFF55}" presName="composite" presStyleCnt="0"/>
      <dgm:spPr/>
    </dgm:pt>
    <dgm:pt modelId="{8598CEED-0D8E-4FAA-89FB-0B6616F4B3EC}" type="pres">
      <dgm:prSet presAssocID="{222B0E55-8BFC-4979-B699-98C954BEFF5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03BD417-C1BC-4FCE-83F2-BD502E4F085E}" type="pres">
      <dgm:prSet presAssocID="{222B0E55-8BFC-4979-B699-98C954BEFF55}" presName="desTx" presStyleLbl="alignAccFollowNode1" presStyleIdx="2" presStyleCnt="4">
        <dgm:presLayoutVars>
          <dgm:bulletEnabled val="1"/>
        </dgm:presLayoutVars>
      </dgm:prSet>
      <dgm:spPr/>
    </dgm:pt>
    <dgm:pt modelId="{E10F51C4-6F51-46D5-AEF0-A4014FBDC5F3}" type="pres">
      <dgm:prSet presAssocID="{8866CF80-5B21-4350-AC24-9630B82BB864}" presName="space" presStyleCnt="0"/>
      <dgm:spPr/>
    </dgm:pt>
    <dgm:pt modelId="{CEE608B6-524C-4C1A-8824-125970EBBA67}" type="pres">
      <dgm:prSet presAssocID="{D0FE2ECA-D7E6-4D5B-BE74-3C6F9C9C98C8}" presName="composite" presStyleCnt="0"/>
      <dgm:spPr/>
    </dgm:pt>
    <dgm:pt modelId="{7751EBCD-2618-4F11-9267-13AA949133C4}" type="pres">
      <dgm:prSet presAssocID="{D0FE2ECA-D7E6-4D5B-BE74-3C6F9C9C98C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8DD3AE5-4D2B-4DF1-AE6D-8EF76402A270}" type="pres">
      <dgm:prSet presAssocID="{D0FE2ECA-D7E6-4D5B-BE74-3C6F9C9C98C8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D2D7D15-9239-4354-925D-A46AEA0575E1}" type="presOf" srcId="{99A16CB1-604D-4464-A934-C49FDAA99042}" destId="{D8DD3AE5-4D2B-4DF1-AE6D-8EF76402A270}" srcOrd="0" destOrd="0" presId="urn:microsoft.com/office/officeart/2005/8/layout/hList1"/>
    <dgm:cxn modelId="{CDB1311F-4990-4F43-A079-94ED466AD514}" srcId="{630E6920-D395-4440-A25C-CD183A2797DD}" destId="{4E566463-F55A-4090-A757-A111227AB554}" srcOrd="1" destOrd="0" parTransId="{5DF800DE-256C-4BB9-A5DC-15F426B4A8A0}" sibTransId="{D548F36D-DE98-40E2-824E-43D45251F2BB}"/>
    <dgm:cxn modelId="{E30B1033-FF93-4359-BAAF-FAB2D7163AD3}" type="presOf" srcId="{222B0E55-8BFC-4979-B699-98C954BEFF55}" destId="{8598CEED-0D8E-4FAA-89FB-0B6616F4B3EC}" srcOrd="0" destOrd="0" presId="urn:microsoft.com/office/officeart/2005/8/layout/hList1"/>
    <dgm:cxn modelId="{4DC3F534-8C7F-4EA3-A190-60346AD1EDFD}" srcId="{4E566463-F55A-4090-A757-A111227AB554}" destId="{D1042286-1E68-468E-AAAB-297697FCF28F}" srcOrd="0" destOrd="0" parTransId="{1CA53130-1B0D-4756-90FB-FA6F0E9A268E}" sibTransId="{0EAF9161-61DE-42C6-AF4A-BAB62B2A8432}"/>
    <dgm:cxn modelId="{4376E76A-F587-4EEB-938E-300F0A9E16AE}" type="presOf" srcId="{8E74ED77-D56E-43D5-8A97-3A23EA8F80BD}" destId="{FCB437B6-FDF5-4D58-9240-086105EDCB7B}" srcOrd="0" destOrd="0" presId="urn:microsoft.com/office/officeart/2005/8/layout/hList1"/>
    <dgm:cxn modelId="{B956C76D-1D0F-4E35-A3EF-3FE44FFBF4CD}" type="presOf" srcId="{4E566463-F55A-4090-A757-A111227AB554}" destId="{36D22CC2-287B-4854-B30B-F9FDE8AA0F5A}" srcOrd="0" destOrd="0" presId="urn:microsoft.com/office/officeart/2005/8/layout/hList1"/>
    <dgm:cxn modelId="{1707A06F-AC59-4A54-A668-6071B83985D3}" type="presOf" srcId="{630E6920-D395-4440-A25C-CD183A2797DD}" destId="{8322E8F4-15C1-4DB5-8017-CD8052C2422B}" srcOrd="0" destOrd="0" presId="urn:microsoft.com/office/officeart/2005/8/layout/hList1"/>
    <dgm:cxn modelId="{A6E0D179-1615-4E50-A235-E82D05A92595}" srcId="{630E6920-D395-4440-A25C-CD183A2797DD}" destId="{222B0E55-8BFC-4979-B699-98C954BEFF55}" srcOrd="2" destOrd="0" parTransId="{ACBECEBC-2BCE-48F3-9441-08152F0A6540}" sibTransId="{8866CF80-5B21-4350-AC24-9630B82BB864}"/>
    <dgm:cxn modelId="{09406987-7217-4DA8-8347-B2116671AB35}" srcId="{630E6920-D395-4440-A25C-CD183A2797DD}" destId="{D57894B1-387D-4BA2-B135-0B6A17E1E672}" srcOrd="0" destOrd="0" parTransId="{E6050F69-D385-4DC3-BD10-D88EB67161AA}" sibTransId="{EC91B3EF-536C-4B98-9116-86170CD61D81}"/>
    <dgm:cxn modelId="{49A31497-61CF-485D-9042-F1A5E1DA3E08}" srcId="{D57894B1-387D-4BA2-B135-0B6A17E1E672}" destId="{8E74ED77-D56E-43D5-8A97-3A23EA8F80BD}" srcOrd="0" destOrd="0" parTransId="{53D39568-DE4E-4C62-802E-CCAAB52C6CD9}" sibTransId="{39EBA3BE-B23D-4072-BC31-AE87147074A9}"/>
    <dgm:cxn modelId="{FF6B43B1-EA7F-49F2-A52C-A2D5A3431204}" srcId="{630E6920-D395-4440-A25C-CD183A2797DD}" destId="{D0FE2ECA-D7E6-4D5B-BE74-3C6F9C9C98C8}" srcOrd="3" destOrd="0" parTransId="{C879DD23-B58C-4D62-9F23-B70265BCF11C}" sibTransId="{C6E35618-9C2D-45F3-964A-2FC317CBC1C4}"/>
    <dgm:cxn modelId="{E288C9B8-C89F-43AC-89FD-2A28386FFC18}" type="presOf" srcId="{D57894B1-387D-4BA2-B135-0B6A17E1E672}" destId="{36C4BC91-46FD-4644-BE5C-C343F9C0DE37}" srcOrd="0" destOrd="0" presId="urn:microsoft.com/office/officeart/2005/8/layout/hList1"/>
    <dgm:cxn modelId="{4D6014C2-D07E-4D6D-8042-F66476F80202}" srcId="{D0FE2ECA-D7E6-4D5B-BE74-3C6F9C9C98C8}" destId="{99A16CB1-604D-4464-A934-C49FDAA99042}" srcOrd="0" destOrd="0" parTransId="{D7811521-BC60-4C29-B13C-499186E4CA97}" sibTransId="{41ADE4AE-2060-4A9A-80FF-51D61C26810D}"/>
    <dgm:cxn modelId="{4574F6E2-BC25-469A-83A5-A7AED8B486B9}" type="presOf" srcId="{D1042286-1E68-468E-AAAB-297697FCF28F}" destId="{200CF975-DC66-42A7-B545-1EE51C90C2B5}" srcOrd="0" destOrd="0" presId="urn:microsoft.com/office/officeart/2005/8/layout/hList1"/>
    <dgm:cxn modelId="{BCE500E8-5377-4560-9C77-64FF5774629F}" type="presOf" srcId="{D0FE2ECA-D7E6-4D5B-BE74-3C6F9C9C98C8}" destId="{7751EBCD-2618-4F11-9267-13AA949133C4}" srcOrd="0" destOrd="0" presId="urn:microsoft.com/office/officeart/2005/8/layout/hList1"/>
    <dgm:cxn modelId="{A3990D0D-5A92-460D-80D7-EFEFDCD33D94}" type="presParOf" srcId="{8322E8F4-15C1-4DB5-8017-CD8052C2422B}" destId="{5998EA6E-A515-46EB-B4B0-F133F8EC2BB0}" srcOrd="0" destOrd="0" presId="urn:microsoft.com/office/officeart/2005/8/layout/hList1"/>
    <dgm:cxn modelId="{C6612388-FD76-49F0-9197-7E0F687DB0FC}" type="presParOf" srcId="{5998EA6E-A515-46EB-B4B0-F133F8EC2BB0}" destId="{36C4BC91-46FD-4644-BE5C-C343F9C0DE37}" srcOrd="0" destOrd="0" presId="urn:microsoft.com/office/officeart/2005/8/layout/hList1"/>
    <dgm:cxn modelId="{2CE12CBC-40AE-452B-973B-F5A6B92A0D34}" type="presParOf" srcId="{5998EA6E-A515-46EB-B4B0-F133F8EC2BB0}" destId="{FCB437B6-FDF5-4D58-9240-086105EDCB7B}" srcOrd="1" destOrd="0" presId="urn:microsoft.com/office/officeart/2005/8/layout/hList1"/>
    <dgm:cxn modelId="{54C3BA50-6E63-466F-A951-42A87BA0401B}" type="presParOf" srcId="{8322E8F4-15C1-4DB5-8017-CD8052C2422B}" destId="{E0CE62C7-8F49-4E5A-92E9-F6D84444F78C}" srcOrd="1" destOrd="0" presId="urn:microsoft.com/office/officeart/2005/8/layout/hList1"/>
    <dgm:cxn modelId="{376D4415-1390-437E-8C1E-762D73E7BC76}" type="presParOf" srcId="{8322E8F4-15C1-4DB5-8017-CD8052C2422B}" destId="{866E321B-CB3A-430C-B00F-AD4B1A404066}" srcOrd="2" destOrd="0" presId="urn:microsoft.com/office/officeart/2005/8/layout/hList1"/>
    <dgm:cxn modelId="{220A46A4-D97B-4232-91FF-D60DCBA40D74}" type="presParOf" srcId="{866E321B-CB3A-430C-B00F-AD4B1A404066}" destId="{36D22CC2-287B-4854-B30B-F9FDE8AA0F5A}" srcOrd="0" destOrd="0" presId="urn:microsoft.com/office/officeart/2005/8/layout/hList1"/>
    <dgm:cxn modelId="{C5C8133F-B5D9-4F6A-9FFC-CB0C6572ABCD}" type="presParOf" srcId="{866E321B-CB3A-430C-B00F-AD4B1A404066}" destId="{200CF975-DC66-42A7-B545-1EE51C90C2B5}" srcOrd="1" destOrd="0" presId="urn:microsoft.com/office/officeart/2005/8/layout/hList1"/>
    <dgm:cxn modelId="{50A0E420-91F2-4656-B44A-D156418DE2AC}" type="presParOf" srcId="{8322E8F4-15C1-4DB5-8017-CD8052C2422B}" destId="{1D8EA04F-47EF-4D1A-B99E-E4AC7ABC7959}" srcOrd="3" destOrd="0" presId="urn:microsoft.com/office/officeart/2005/8/layout/hList1"/>
    <dgm:cxn modelId="{A99E2053-AF8C-4892-8291-BCBF89C5949B}" type="presParOf" srcId="{8322E8F4-15C1-4DB5-8017-CD8052C2422B}" destId="{EEE80667-6263-4BBE-879C-51A2049800C0}" srcOrd="4" destOrd="0" presId="urn:microsoft.com/office/officeart/2005/8/layout/hList1"/>
    <dgm:cxn modelId="{45D5571D-A3A6-4CA9-AA69-1C407179483A}" type="presParOf" srcId="{EEE80667-6263-4BBE-879C-51A2049800C0}" destId="{8598CEED-0D8E-4FAA-89FB-0B6616F4B3EC}" srcOrd="0" destOrd="0" presId="urn:microsoft.com/office/officeart/2005/8/layout/hList1"/>
    <dgm:cxn modelId="{763522E0-B027-4E09-ABEA-C3AEE78D54E5}" type="presParOf" srcId="{EEE80667-6263-4BBE-879C-51A2049800C0}" destId="{803BD417-C1BC-4FCE-83F2-BD502E4F085E}" srcOrd="1" destOrd="0" presId="urn:microsoft.com/office/officeart/2005/8/layout/hList1"/>
    <dgm:cxn modelId="{35EAD180-6D32-4934-A22A-33650E393879}" type="presParOf" srcId="{8322E8F4-15C1-4DB5-8017-CD8052C2422B}" destId="{E10F51C4-6F51-46D5-AEF0-A4014FBDC5F3}" srcOrd="5" destOrd="0" presId="urn:microsoft.com/office/officeart/2005/8/layout/hList1"/>
    <dgm:cxn modelId="{9BAD5DB7-9511-45DF-9973-9A76AAAAFB78}" type="presParOf" srcId="{8322E8F4-15C1-4DB5-8017-CD8052C2422B}" destId="{CEE608B6-524C-4C1A-8824-125970EBBA67}" srcOrd="6" destOrd="0" presId="urn:microsoft.com/office/officeart/2005/8/layout/hList1"/>
    <dgm:cxn modelId="{C67DB7CD-247D-4662-BB27-C2BFBAAFAC6A}" type="presParOf" srcId="{CEE608B6-524C-4C1A-8824-125970EBBA67}" destId="{7751EBCD-2618-4F11-9267-13AA949133C4}" srcOrd="0" destOrd="0" presId="urn:microsoft.com/office/officeart/2005/8/layout/hList1"/>
    <dgm:cxn modelId="{6D1901B6-0023-427E-93BA-D42DAF985F9E}" type="presParOf" srcId="{CEE608B6-524C-4C1A-8824-125970EBBA67}" destId="{D8DD3AE5-4D2B-4DF1-AE6D-8EF76402A27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EEAE37-1834-4B4B-8147-09B547F1E1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232197-FFCF-466E-A283-6D1CA76CA412}">
      <dgm:prSet/>
      <dgm:spPr/>
      <dgm:t>
        <a:bodyPr/>
        <a:lstStyle/>
        <a:p>
          <a:r>
            <a:rPr lang="en-US" dirty="0"/>
            <a:t>improving the access and quality of the Internet connection</a:t>
          </a:r>
          <a:endParaRPr lang="ru-RU" dirty="0"/>
        </a:p>
      </dgm:t>
    </dgm:pt>
    <dgm:pt modelId="{038CCADA-A4F3-464E-99A4-E1F2180DE093}" type="parTrans" cxnId="{2850D11B-C189-49C2-9DB7-3C5B66EA4C55}">
      <dgm:prSet/>
      <dgm:spPr/>
      <dgm:t>
        <a:bodyPr/>
        <a:lstStyle/>
        <a:p>
          <a:endParaRPr lang="ru-RU"/>
        </a:p>
      </dgm:t>
    </dgm:pt>
    <dgm:pt modelId="{B904A7C3-7C86-4FBE-8A47-D5FD8CE91CC6}" type="sibTrans" cxnId="{2850D11B-C189-49C2-9DB7-3C5B66EA4C55}">
      <dgm:prSet/>
      <dgm:spPr/>
      <dgm:t>
        <a:bodyPr/>
        <a:lstStyle/>
        <a:p>
          <a:endParaRPr lang="ru-RU"/>
        </a:p>
      </dgm:t>
    </dgm:pt>
    <dgm:pt modelId="{6159B35F-7449-4EC9-BBF1-0434CD1DBEFF}">
      <dgm:prSet/>
      <dgm:spPr/>
      <dgm:t>
        <a:bodyPr/>
        <a:lstStyle/>
        <a:p>
          <a:r>
            <a:rPr lang="en-US" dirty="0"/>
            <a:t>continuous investment in creation of IT jobs</a:t>
          </a:r>
          <a:endParaRPr lang="ru-RU" dirty="0"/>
        </a:p>
      </dgm:t>
    </dgm:pt>
    <dgm:pt modelId="{C015E777-28E9-4E23-AD3B-976C6E972572}" type="parTrans" cxnId="{E1AFA7D5-E171-40DF-892D-915BD1758375}">
      <dgm:prSet/>
      <dgm:spPr/>
      <dgm:t>
        <a:bodyPr/>
        <a:lstStyle/>
        <a:p>
          <a:endParaRPr lang="ru-RU"/>
        </a:p>
      </dgm:t>
    </dgm:pt>
    <dgm:pt modelId="{605B2BE7-0AD9-46C7-B06B-92CB646569F8}" type="sibTrans" cxnId="{E1AFA7D5-E171-40DF-892D-915BD1758375}">
      <dgm:prSet/>
      <dgm:spPr/>
      <dgm:t>
        <a:bodyPr/>
        <a:lstStyle/>
        <a:p>
          <a:endParaRPr lang="ru-RU"/>
        </a:p>
      </dgm:t>
    </dgm:pt>
    <dgm:pt modelId="{7DD8105E-07A2-4E86-88A1-E81846C74589}">
      <dgm:prSet/>
      <dgm:spPr/>
      <dgm:t>
        <a:bodyPr/>
        <a:lstStyle/>
        <a:p>
          <a:r>
            <a:rPr lang="en-US" dirty="0"/>
            <a:t>providing benefits and preferences for IT industries</a:t>
          </a:r>
          <a:endParaRPr lang="ru-RU" dirty="0"/>
        </a:p>
      </dgm:t>
    </dgm:pt>
    <dgm:pt modelId="{17ACF251-66A5-4BA1-BEE6-14C2732AE85F}" type="parTrans" cxnId="{62431884-3A51-42D3-B1AE-9252EE7B8288}">
      <dgm:prSet/>
      <dgm:spPr/>
      <dgm:t>
        <a:bodyPr/>
        <a:lstStyle/>
        <a:p>
          <a:endParaRPr lang="ru-RU"/>
        </a:p>
      </dgm:t>
    </dgm:pt>
    <dgm:pt modelId="{3E6FEB50-57A8-4583-971F-081E6BE4567D}" type="sibTrans" cxnId="{62431884-3A51-42D3-B1AE-9252EE7B8288}">
      <dgm:prSet/>
      <dgm:spPr/>
      <dgm:t>
        <a:bodyPr/>
        <a:lstStyle/>
        <a:p>
          <a:endParaRPr lang="ru-RU"/>
        </a:p>
      </dgm:t>
    </dgm:pt>
    <dgm:pt modelId="{1B1C0B41-96E5-4629-B37C-D63FE9A3B81D}" type="pres">
      <dgm:prSet presAssocID="{D5EEAE37-1834-4B4B-8147-09B547F1E13B}" presName="Name0" presStyleCnt="0">
        <dgm:presLayoutVars>
          <dgm:chMax val="7"/>
          <dgm:chPref val="7"/>
          <dgm:dir/>
        </dgm:presLayoutVars>
      </dgm:prSet>
      <dgm:spPr/>
    </dgm:pt>
    <dgm:pt modelId="{06FF461B-8334-441C-83D2-DB221FB12FDF}" type="pres">
      <dgm:prSet presAssocID="{D5EEAE37-1834-4B4B-8147-09B547F1E13B}" presName="Name1" presStyleCnt="0"/>
      <dgm:spPr/>
    </dgm:pt>
    <dgm:pt modelId="{A0C85F7D-A118-4912-8FE1-160B434965E5}" type="pres">
      <dgm:prSet presAssocID="{D5EEAE37-1834-4B4B-8147-09B547F1E13B}" presName="cycle" presStyleCnt="0"/>
      <dgm:spPr/>
    </dgm:pt>
    <dgm:pt modelId="{55334F75-6E5C-44EA-9B60-A03B306B6FD1}" type="pres">
      <dgm:prSet presAssocID="{D5EEAE37-1834-4B4B-8147-09B547F1E13B}" presName="srcNode" presStyleLbl="node1" presStyleIdx="0" presStyleCnt="3"/>
      <dgm:spPr/>
    </dgm:pt>
    <dgm:pt modelId="{9296F662-9D3C-49AB-BF8B-2A4F0DA3BF3F}" type="pres">
      <dgm:prSet presAssocID="{D5EEAE37-1834-4B4B-8147-09B547F1E13B}" presName="conn" presStyleLbl="parChTrans1D2" presStyleIdx="0" presStyleCnt="1"/>
      <dgm:spPr/>
    </dgm:pt>
    <dgm:pt modelId="{ADCD0E57-4013-4E06-873B-809977607B4F}" type="pres">
      <dgm:prSet presAssocID="{D5EEAE37-1834-4B4B-8147-09B547F1E13B}" presName="extraNode" presStyleLbl="node1" presStyleIdx="0" presStyleCnt="3"/>
      <dgm:spPr/>
    </dgm:pt>
    <dgm:pt modelId="{C4ED6F21-FE64-4F38-A97D-D749CD52CF45}" type="pres">
      <dgm:prSet presAssocID="{D5EEAE37-1834-4B4B-8147-09B547F1E13B}" presName="dstNode" presStyleLbl="node1" presStyleIdx="0" presStyleCnt="3"/>
      <dgm:spPr/>
    </dgm:pt>
    <dgm:pt modelId="{D97C5A2D-911C-488D-97DB-D15539B86EA6}" type="pres">
      <dgm:prSet presAssocID="{E4232197-FFCF-466E-A283-6D1CA76CA412}" presName="text_1" presStyleLbl="node1" presStyleIdx="0" presStyleCnt="3">
        <dgm:presLayoutVars>
          <dgm:bulletEnabled val="1"/>
        </dgm:presLayoutVars>
      </dgm:prSet>
      <dgm:spPr/>
    </dgm:pt>
    <dgm:pt modelId="{F051285E-7415-4942-B056-E38B66CC7992}" type="pres">
      <dgm:prSet presAssocID="{E4232197-FFCF-466E-A283-6D1CA76CA412}" presName="accent_1" presStyleCnt="0"/>
      <dgm:spPr/>
    </dgm:pt>
    <dgm:pt modelId="{97328D50-5AE8-47CE-824D-CC84F2EBF8EB}" type="pres">
      <dgm:prSet presAssocID="{E4232197-FFCF-466E-A283-6D1CA76CA412}" presName="accentRepeatNode" presStyleLbl="solidFgAcc1" presStyleIdx="0" presStyleCnt="3"/>
      <dgm:spPr/>
    </dgm:pt>
    <dgm:pt modelId="{3C96034D-7218-4295-B0F3-D50B5A00F1BD}" type="pres">
      <dgm:prSet presAssocID="{6159B35F-7449-4EC9-BBF1-0434CD1DBEFF}" presName="text_2" presStyleLbl="node1" presStyleIdx="1" presStyleCnt="3">
        <dgm:presLayoutVars>
          <dgm:bulletEnabled val="1"/>
        </dgm:presLayoutVars>
      </dgm:prSet>
      <dgm:spPr/>
    </dgm:pt>
    <dgm:pt modelId="{F34FD589-C4C0-480D-BD39-36D7B8A3775D}" type="pres">
      <dgm:prSet presAssocID="{6159B35F-7449-4EC9-BBF1-0434CD1DBEFF}" presName="accent_2" presStyleCnt="0"/>
      <dgm:spPr/>
    </dgm:pt>
    <dgm:pt modelId="{2774BD0C-CAEE-4717-B5C7-52C44C415AE3}" type="pres">
      <dgm:prSet presAssocID="{6159B35F-7449-4EC9-BBF1-0434CD1DBEFF}" presName="accentRepeatNode" presStyleLbl="solidFgAcc1" presStyleIdx="1" presStyleCnt="3"/>
      <dgm:spPr/>
    </dgm:pt>
    <dgm:pt modelId="{3AF0269E-55B3-46D7-BB7A-3256D1C4455C}" type="pres">
      <dgm:prSet presAssocID="{7DD8105E-07A2-4E86-88A1-E81846C74589}" presName="text_3" presStyleLbl="node1" presStyleIdx="2" presStyleCnt="3">
        <dgm:presLayoutVars>
          <dgm:bulletEnabled val="1"/>
        </dgm:presLayoutVars>
      </dgm:prSet>
      <dgm:spPr/>
    </dgm:pt>
    <dgm:pt modelId="{01F76E39-1CA4-437F-A2A0-2ECE938C6702}" type="pres">
      <dgm:prSet presAssocID="{7DD8105E-07A2-4E86-88A1-E81846C74589}" presName="accent_3" presStyleCnt="0"/>
      <dgm:spPr/>
    </dgm:pt>
    <dgm:pt modelId="{D8B0A22F-D722-4772-8EB9-73AB5D66BFA7}" type="pres">
      <dgm:prSet presAssocID="{7DD8105E-07A2-4E86-88A1-E81846C74589}" presName="accentRepeatNode" presStyleLbl="solidFgAcc1" presStyleIdx="2" presStyleCnt="3"/>
      <dgm:spPr/>
    </dgm:pt>
  </dgm:ptLst>
  <dgm:cxnLst>
    <dgm:cxn modelId="{2850D11B-C189-49C2-9DB7-3C5B66EA4C55}" srcId="{D5EEAE37-1834-4B4B-8147-09B547F1E13B}" destId="{E4232197-FFCF-466E-A283-6D1CA76CA412}" srcOrd="0" destOrd="0" parTransId="{038CCADA-A4F3-464E-99A4-E1F2180DE093}" sibTransId="{B904A7C3-7C86-4FBE-8A47-D5FD8CE91CC6}"/>
    <dgm:cxn modelId="{27A47A34-104C-4B0F-9117-5DCAA37DDA7B}" type="presOf" srcId="{7DD8105E-07A2-4E86-88A1-E81846C74589}" destId="{3AF0269E-55B3-46D7-BB7A-3256D1C4455C}" srcOrd="0" destOrd="0" presId="urn:microsoft.com/office/officeart/2008/layout/VerticalCurvedList"/>
    <dgm:cxn modelId="{87FD6F5C-2E51-4115-947D-41584E14C5C3}" type="presOf" srcId="{6159B35F-7449-4EC9-BBF1-0434CD1DBEFF}" destId="{3C96034D-7218-4295-B0F3-D50B5A00F1BD}" srcOrd="0" destOrd="0" presId="urn:microsoft.com/office/officeart/2008/layout/VerticalCurvedList"/>
    <dgm:cxn modelId="{5F7BDF71-EE3C-4A5B-9EDC-3787ACB810ED}" type="presOf" srcId="{B904A7C3-7C86-4FBE-8A47-D5FD8CE91CC6}" destId="{9296F662-9D3C-49AB-BF8B-2A4F0DA3BF3F}" srcOrd="0" destOrd="0" presId="urn:microsoft.com/office/officeart/2008/layout/VerticalCurvedList"/>
    <dgm:cxn modelId="{C0F3687D-C219-498E-93CC-424AA763AD62}" type="presOf" srcId="{D5EEAE37-1834-4B4B-8147-09B547F1E13B}" destId="{1B1C0B41-96E5-4629-B37C-D63FE9A3B81D}" srcOrd="0" destOrd="0" presId="urn:microsoft.com/office/officeart/2008/layout/VerticalCurvedList"/>
    <dgm:cxn modelId="{62431884-3A51-42D3-B1AE-9252EE7B8288}" srcId="{D5EEAE37-1834-4B4B-8147-09B547F1E13B}" destId="{7DD8105E-07A2-4E86-88A1-E81846C74589}" srcOrd="2" destOrd="0" parTransId="{17ACF251-66A5-4BA1-BEE6-14C2732AE85F}" sibTransId="{3E6FEB50-57A8-4583-971F-081E6BE4567D}"/>
    <dgm:cxn modelId="{3FBB38BF-809B-4090-9371-27DF24086362}" type="presOf" srcId="{E4232197-FFCF-466E-A283-6D1CA76CA412}" destId="{D97C5A2D-911C-488D-97DB-D15539B86EA6}" srcOrd="0" destOrd="0" presId="urn:microsoft.com/office/officeart/2008/layout/VerticalCurvedList"/>
    <dgm:cxn modelId="{E1AFA7D5-E171-40DF-892D-915BD1758375}" srcId="{D5EEAE37-1834-4B4B-8147-09B547F1E13B}" destId="{6159B35F-7449-4EC9-BBF1-0434CD1DBEFF}" srcOrd="1" destOrd="0" parTransId="{C015E777-28E9-4E23-AD3B-976C6E972572}" sibTransId="{605B2BE7-0AD9-46C7-B06B-92CB646569F8}"/>
    <dgm:cxn modelId="{21B2E44B-F69E-46A4-BC9E-E84F4A0F48AB}" type="presParOf" srcId="{1B1C0B41-96E5-4629-B37C-D63FE9A3B81D}" destId="{06FF461B-8334-441C-83D2-DB221FB12FDF}" srcOrd="0" destOrd="0" presId="urn:microsoft.com/office/officeart/2008/layout/VerticalCurvedList"/>
    <dgm:cxn modelId="{42EB6BD1-8433-4F2A-AA9C-06F67C3E4E52}" type="presParOf" srcId="{06FF461B-8334-441C-83D2-DB221FB12FDF}" destId="{A0C85F7D-A118-4912-8FE1-160B434965E5}" srcOrd="0" destOrd="0" presId="urn:microsoft.com/office/officeart/2008/layout/VerticalCurvedList"/>
    <dgm:cxn modelId="{410D8D23-EA82-4426-8B85-0E2C143E7496}" type="presParOf" srcId="{A0C85F7D-A118-4912-8FE1-160B434965E5}" destId="{55334F75-6E5C-44EA-9B60-A03B306B6FD1}" srcOrd="0" destOrd="0" presId="urn:microsoft.com/office/officeart/2008/layout/VerticalCurvedList"/>
    <dgm:cxn modelId="{66254707-4010-48E4-8350-1698DEA12166}" type="presParOf" srcId="{A0C85F7D-A118-4912-8FE1-160B434965E5}" destId="{9296F662-9D3C-49AB-BF8B-2A4F0DA3BF3F}" srcOrd="1" destOrd="0" presId="urn:microsoft.com/office/officeart/2008/layout/VerticalCurvedList"/>
    <dgm:cxn modelId="{6C2F803A-69A6-4703-A74E-9D92B8218355}" type="presParOf" srcId="{A0C85F7D-A118-4912-8FE1-160B434965E5}" destId="{ADCD0E57-4013-4E06-873B-809977607B4F}" srcOrd="2" destOrd="0" presId="urn:microsoft.com/office/officeart/2008/layout/VerticalCurvedList"/>
    <dgm:cxn modelId="{B88B9B3D-6D29-4F53-A485-B8DA12533EE0}" type="presParOf" srcId="{A0C85F7D-A118-4912-8FE1-160B434965E5}" destId="{C4ED6F21-FE64-4F38-A97D-D749CD52CF45}" srcOrd="3" destOrd="0" presId="urn:microsoft.com/office/officeart/2008/layout/VerticalCurvedList"/>
    <dgm:cxn modelId="{6709110E-7CA3-4B14-9BDD-AA0210325932}" type="presParOf" srcId="{06FF461B-8334-441C-83D2-DB221FB12FDF}" destId="{D97C5A2D-911C-488D-97DB-D15539B86EA6}" srcOrd="1" destOrd="0" presId="urn:microsoft.com/office/officeart/2008/layout/VerticalCurvedList"/>
    <dgm:cxn modelId="{23A223B0-E09C-44BC-84E0-D813C5AD44C3}" type="presParOf" srcId="{06FF461B-8334-441C-83D2-DB221FB12FDF}" destId="{F051285E-7415-4942-B056-E38B66CC7992}" srcOrd="2" destOrd="0" presId="urn:microsoft.com/office/officeart/2008/layout/VerticalCurvedList"/>
    <dgm:cxn modelId="{F895F791-C09F-4648-B2F8-0F4AFDC9875D}" type="presParOf" srcId="{F051285E-7415-4942-B056-E38B66CC7992}" destId="{97328D50-5AE8-47CE-824D-CC84F2EBF8EB}" srcOrd="0" destOrd="0" presId="urn:microsoft.com/office/officeart/2008/layout/VerticalCurvedList"/>
    <dgm:cxn modelId="{638D965E-ADCB-4513-AEFE-3B9FF9845430}" type="presParOf" srcId="{06FF461B-8334-441C-83D2-DB221FB12FDF}" destId="{3C96034D-7218-4295-B0F3-D50B5A00F1BD}" srcOrd="3" destOrd="0" presId="urn:microsoft.com/office/officeart/2008/layout/VerticalCurvedList"/>
    <dgm:cxn modelId="{0A331C6F-A305-4F15-B125-F32B676E51E2}" type="presParOf" srcId="{06FF461B-8334-441C-83D2-DB221FB12FDF}" destId="{F34FD589-C4C0-480D-BD39-36D7B8A3775D}" srcOrd="4" destOrd="0" presId="urn:microsoft.com/office/officeart/2008/layout/VerticalCurvedList"/>
    <dgm:cxn modelId="{400800A4-E4A7-44AD-9353-D98151C7F1E9}" type="presParOf" srcId="{F34FD589-C4C0-480D-BD39-36D7B8A3775D}" destId="{2774BD0C-CAEE-4717-B5C7-52C44C415AE3}" srcOrd="0" destOrd="0" presId="urn:microsoft.com/office/officeart/2008/layout/VerticalCurvedList"/>
    <dgm:cxn modelId="{075AEA8E-B4E1-4601-A731-E995256700E7}" type="presParOf" srcId="{06FF461B-8334-441C-83D2-DB221FB12FDF}" destId="{3AF0269E-55B3-46D7-BB7A-3256D1C4455C}" srcOrd="5" destOrd="0" presId="urn:microsoft.com/office/officeart/2008/layout/VerticalCurvedList"/>
    <dgm:cxn modelId="{A1799595-E78A-42D5-9DCC-05C6EB9312DD}" type="presParOf" srcId="{06FF461B-8334-441C-83D2-DB221FB12FDF}" destId="{01F76E39-1CA4-437F-A2A0-2ECE938C6702}" srcOrd="6" destOrd="0" presId="urn:microsoft.com/office/officeart/2008/layout/VerticalCurvedList"/>
    <dgm:cxn modelId="{13DECA82-F77E-447E-9CD0-7F8FF2E8F5A3}" type="presParOf" srcId="{01F76E39-1CA4-437F-A2A0-2ECE938C6702}" destId="{D8B0A22F-D722-4772-8EB9-73AB5D66BF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47AEB-A4DF-4F1F-BF80-0FE84273FF6C}">
      <dsp:nvSpPr>
        <dsp:cNvPr id="0" name=""/>
        <dsp:cNvSpPr/>
      </dsp:nvSpPr>
      <dsp:spPr>
        <a:xfrm>
          <a:off x="0" y="34719"/>
          <a:ext cx="6096000" cy="7113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>
              <a:solidFill>
                <a:srgbClr val="B8FEEE">
                  <a:lumMod val="25000"/>
                </a:srgbClr>
              </a:solidFill>
            </a:rPr>
            <a:t>Our goals</a:t>
          </a:r>
          <a:endParaRPr lang="ru-RU" sz="2000" kern="1200" dirty="0"/>
        </a:p>
      </dsp:txBody>
      <dsp:txXfrm>
        <a:off x="34726" y="69445"/>
        <a:ext cx="6026548" cy="641908"/>
      </dsp:txXfrm>
    </dsp:sp>
    <dsp:sp modelId="{CEEF8FB9-313B-417E-95D1-DC851C2ADA0F}">
      <dsp:nvSpPr>
        <dsp:cNvPr id="0" name=""/>
        <dsp:cNvSpPr/>
      </dsp:nvSpPr>
      <dsp:spPr>
        <a:xfrm>
          <a:off x="0" y="848381"/>
          <a:ext cx="6096000" cy="7113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>
              <a:solidFill>
                <a:srgbClr val="B8FEEE">
                  <a:lumMod val="25000"/>
                </a:srgbClr>
              </a:solidFill>
              <a:latin typeface="Century Gothic" panose="020B0502020202020204"/>
              <a:ea typeface="+mn-ea"/>
              <a:cs typeface="+mn-cs"/>
            </a:rPr>
            <a:t>Legal acts of Tajikistan</a:t>
          </a:r>
          <a:endParaRPr lang="ru-RU" sz="1800" kern="1200" dirty="0">
            <a:solidFill>
              <a:srgbClr val="B8FEEE">
                <a:lumMod val="25000"/>
              </a:srgbClr>
            </a:solidFill>
            <a:latin typeface="Century Gothic" panose="020B0502020202020204"/>
            <a:ea typeface="+mn-ea"/>
            <a:cs typeface="+mn-cs"/>
          </a:endParaRP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34726" y="883107"/>
        <a:ext cx="6026548" cy="641908"/>
      </dsp:txXfrm>
    </dsp:sp>
    <dsp:sp modelId="{D30C72F5-ED44-4AC6-B63B-007F9885F196}">
      <dsp:nvSpPr>
        <dsp:cNvPr id="0" name=""/>
        <dsp:cNvSpPr/>
      </dsp:nvSpPr>
      <dsp:spPr>
        <a:xfrm>
          <a:off x="0" y="1676319"/>
          <a:ext cx="6096000" cy="7113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solidFill>
                <a:schemeClr val="accent4">
                  <a:lumMod val="25000"/>
                </a:schemeClr>
              </a:solidFill>
              <a:latin typeface="+mn-lt"/>
              <a:ea typeface="+mn-ea"/>
              <a:cs typeface="+mn-cs"/>
            </a:rPr>
            <a:t>Main objectives of the Digital Economy</a:t>
          </a:r>
          <a:endParaRPr lang="ru-RU" sz="2000" b="0" kern="1200" dirty="0">
            <a:solidFill>
              <a:schemeClr val="accent4">
                <a:lumMod val="25000"/>
              </a:schemeClr>
            </a:solidFill>
            <a:latin typeface="+mn-lt"/>
            <a:ea typeface="+mn-ea"/>
            <a:cs typeface="+mn-cs"/>
          </a:endParaRPr>
        </a:p>
      </dsp:txBody>
      <dsp:txXfrm>
        <a:off x="34726" y="1711045"/>
        <a:ext cx="6026548" cy="641908"/>
      </dsp:txXfrm>
    </dsp:sp>
    <dsp:sp modelId="{7701E25A-126C-49AA-8242-AACFC3B86DD1}">
      <dsp:nvSpPr>
        <dsp:cNvPr id="0" name=""/>
        <dsp:cNvSpPr/>
      </dsp:nvSpPr>
      <dsp:spPr>
        <a:xfrm>
          <a:off x="0" y="2549873"/>
          <a:ext cx="6096000" cy="7113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B8FEEE">
                  <a:lumMod val="25000"/>
                </a:srgbClr>
              </a:solidFill>
              <a:latin typeface="Century Gothic" panose="020B0502020202020204"/>
              <a:ea typeface="+mn-ea"/>
              <a:cs typeface="+mn-cs"/>
            </a:rPr>
            <a:t>Our achievements on e-commerce</a:t>
          </a:r>
          <a:endParaRPr lang="ru-RU" sz="2000" b="0" kern="1200" dirty="0">
            <a:solidFill>
              <a:srgbClr val="B8FEEE">
                <a:lumMod val="25000"/>
              </a:srgb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34726" y="2584599"/>
        <a:ext cx="6026548" cy="641908"/>
      </dsp:txXfrm>
    </dsp:sp>
    <dsp:sp modelId="{0A7219C9-8137-48D0-87C4-C895F185BCD7}">
      <dsp:nvSpPr>
        <dsp:cNvPr id="0" name=""/>
        <dsp:cNvSpPr/>
      </dsp:nvSpPr>
      <dsp:spPr>
        <a:xfrm>
          <a:off x="0" y="3342222"/>
          <a:ext cx="6096000" cy="7113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solidFill>
                <a:srgbClr val="B8FEEE">
                  <a:lumMod val="25000"/>
                </a:srgbClr>
              </a:solidFill>
              <a:latin typeface="Century Gothic" panose="020B0502020202020204"/>
              <a:ea typeface="+mn-ea"/>
              <a:cs typeface="+mn-cs"/>
            </a:rPr>
            <a:t>The main issues</a:t>
          </a:r>
          <a:endParaRPr lang="ru-RU" sz="2000" b="0" kern="1200" dirty="0">
            <a:solidFill>
              <a:srgbClr val="B8FEEE">
                <a:lumMod val="25000"/>
              </a:srgb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34726" y="3376948"/>
        <a:ext cx="6026548" cy="641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2F4EC-4772-4D40-B16F-6D3FE8AC68D9}">
      <dsp:nvSpPr>
        <dsp:cNvPr id="0" name=""/>
        <dsp:cNvSpPr/>
      </dsp:nvSpPr>
      <dsp:spPr>
        <a:xfrm>
          <a:off x="2225501" y="996776"/>
          <a:ext cx="2483197" cy="24831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/>
        </a:p>
      </dsp:txBody>
      <dsp:txXfrm>
        <a:off x="2589157" y="1360432"/>
        <a:ext cx="1755885" cy="1755885"/>
      </dsp:txXfrm>
    </dsp:sp>
    <dsp:sp modelId="{B4D68532-76CA-46A1-AB47-35A2ED8804D7}">
      <dsp:nvSpPr>
        <dsp:cNvPr id="0" name=""/>
        <dsp:cNvSpPr/>
      </dsp:nvSpPr>
      <dsp:spPr>
        <a:xfrm>
          <a:off x="2846300" y="443"/>
          <a:ext cx="1241598" cy="12415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400" kern="12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rPr>
            <a:t>highly qualified IT personnel</a:t>
          </a:r>
          <a:endParaRPr lang="ru-RU" sz="1400" kern="1200" dirty="0"/>
        </a:p>
      </dsp:txBody>
      <dsp:txXfrm>
        <a:off x="3028128" y="182271"/>
        <a:ext cx="877942" cy="877942"/>
      </dsp:txXfrm>
    </dsp:sp>
    <dsp:sp modelId="{2B613B27-F615-4C74-8322-A637FACD5CFF}">
      <dsp:nvSpPr>
        <dsp:cNvPr id="0" name=""/>
        <dsp:cNvSpPr/>
      </dsp:nvSpPr>
      <dsp:spPr>
        <a:xfrm>
          <a:off x="4246778" y="809009"/>
          <a:ext cx="1241598" cy="12415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400" kern="12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rPr>
            <a:t>jobs for the population</a:t>
          </a:r>
          <a:endParaRPr lang="ru-RU" sz="1400" kern="1200" dirty="0"/>
        </a:p>
      </dsp:txBody>
      <dsp:txXfrm>
        <a:off x="4428606" y="990837"/>
        <a:ext cx="877942" cy="877942"/>
      </dsp:txXfrm>
    </dsp:sp>
    <dsp:sp modelId="{0582B4B1-005B-4217-8737-4D65214F9207}">
      <dsp:nvSpPr>
        <dsp:cNvPr id="0" name=""/>
        <dsp:cNvSpPr/>
      </dsp:nvSpPr>
      <dsp:spPr>
        <a:xfrm>
          <a:off x="4246778" y="2426141"/>
          <a:ext cx="1241598" cy="12415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400" kern="12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rPr>
            <a:t>share of IT</a:t>
          </a:r>
          <a:r>
            <a:rPr lang="ru-RU" altLang="ru-RU" sz="1400" kern="12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altLang="ru-RU" sz="1400" kern="12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rPr>
            <a:t>in GDP</a:t>
          </a:r>
          <a:endParaRPr lang="ru-RU" sz="1400" kern="1200" dirty="0"/>
        </a:p>
      </dsp:txBody>
      <dsp:txXfrm>
        <a:off x="4428606" y="2607969"/>
        <a:ext cx="877942" cy="877942"/>
      </dsp:txXfrm>
    </dsp:sp>
    <dsp:sp modelId="{AEB4BB98-F384-467E-B6CE-9A30D8226BAA}">
      <dsp:nvSpPr>
        <dsp:cNvPr id="0" name=""/>
        <dsp:cNvSpPr/>
      </dsp:nvSpPr>
      <dsp:spPr>
        <a:xfrm>
          <a:off x="2846300" y="3234708"/>
          <a:ext cx="1241598" cy="12415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400" kern="12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rPr>
            <a:t>creating global IT products </a:t>
          </a:r>
          <a:endParaRPr lang="ru-RU" sz="1400" kern="1200" dirty="0"/>
        </a:p>
      </dsp:txBody>
      <dsp:txXfrm>
        <a:off x="3028128" y="3416536"/>
        <a:ext cx="877942" cy="877942"/>
      </dsp:txXfrm>
    </dsp:sp>
    <dsp:sp modelId="{AAAB4DE5-A7C3-4097-B067-5B1880E858FB}">
      <dsp:nvSpPr>
        <dsp:cNvPr id="0" name=""/>
        <dsp:cNvSpPr/>
      </dsp:nvSpPr>
      <dsp:spPr>
        <a:xfrm>
          <a:off x="1445822" y="2426141"/>
          <a:ext cx="1241598" cy="12415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400" kern="12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rPr>
            <a:t>intellectual potential of the youth</a:t>
          </a:r>
          <a:endParaRPr lang="ru-RU" sz="1400" kern="1200" dirty="0"/>
        </a:p>
      </dsp:txBody>
      <dsp:txXfrm>
        <a:off x="1627650" y="2607969"/>
        <a:ext cx="877942" cy="877942"/>
      </dsp:txXfrm>
    </dsp:sp>
    <dsp:sp modelId="{B329E71A-A403-4714-84F3-F88DEBB2D151}">
      <dsp:nvSpPr>
        <dsp:cNvPr id="0" name=""/>
        <dsp:cNvSpPr/>
      </dsp:nvSpPr>
      <dsp:spPr>
        <a:xfrm>
          <a:off x="1445822" y="809009"/>
          <a:ext cx="1241598" cy="12415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400" kern="12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rPr>
            <a:t>improve the investment climate </a:t>
          </a:r>
          <a:endParaRPr lang="ru-RU" sz="1400" kern="1200" dirty="0"/>
        </a:p>
      </dsp:txBody>
      <dsp:txXfrm>
        <a:off x="1627650" y="990837"/>
        <a:ext cx="877942" cy="877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EDFC7-8948-4CB2-9854-68FB8A7EC94D}">
      <dsp:nvSpPr>
        <dsp:cNvPr id="0" name=""/>
        <dsp:cNvSpPr/>
      </dsp:nvSpPr>
      <dsp:spPr>
        <a:xfrm>
          <a:off x="2176492" y="0"/>
          <a:ext cx="4418083" cy="4418083"/>
        </a:xfrm>
        <a:prstGeom prst="triangl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BD4F04-1B53-4DCD-A7FB-23D95A967122}">
      <dsp:nvSpPr>
        <dsp:cNvPr id="0" name=""/>
        <dsp:cNvSpPr/>
      </dsp:nvSpPr>
      <dsp:spPr>
        <a:xfrm>
          <a:off x="4495809" y="233491"/>
          <a:ext cx="2871753" cy="3917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latin typeface="+mj-lt"/>
            </a:rPr>
            <a:t>Information society development	</a:t>
          </a:r>
          <a:endParaRPr lang="ru-RU" sz="1100" b="1" kern="1200" dirty="0">
            <a:latin typeface="+mj-lt"/>
          </a:endParaRPr>
        </a:p>
      </dsp:txBody>
      <dsp:txXfrm>
        <a:off x="4514933" y="252615"/>
        <a:ext cx="2833505" cy="353511"/>
      </dsp:txXfrm>
    </dsp:sp>
    <dsp:sp modelId="{1C4EEAE7-2CB5-4B0B-A8FC-FD68C769A2BB}">
      <dsp:nvSpPr>
        <dsp:cNvPr id="0" name=""/>
        <dsp:cNvSpPr/>
      </dsp:nvSpPr>
      <dsp:spPr>
        <a:xfrm>
          <a:off x="4495809" y="766887"/>
          <a:ext cx="2871753" cy="3917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5714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/>
            <a:t>Transition to Government digital services</a:t>
          </a:r>
        </a:p>
      </dsp:txBody>
      <dsp:txXfrm>
        <a:off x="4514933" y="786011"/>
        <a:ext cx="2833505" cy="353511"/>
      </dsp:txXfrm>
    </dsp:sp>
    <dsp:sp modelId="{EC05FF4D-6F84-4CF9-81D5-1F4783E012B4}">
      <dsp:nvSpPr>
        <dsp:cNvPr id="0" name=""/>
        <dsp:cNvSpPr/>
      </dsp:nvSpPr>
      <dsp:spPr>
        <a:xfrm>
          <a:off x="4495809" y="1224091"/>
          <a:ext cx="2871753" cy="3917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11429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/>
            <a:t>Digital government</a:t>
          </a:r>
          <a:endParaRPr lang="ru-RU" sz="1100" b="1" kern="1200" dirty="0"/>
        </a:p>
      </dsp:txBody>
      <dsp:txXfrm>
        <a:off x="4514933" y="1243215"/>
        <a:ext cx="2833505" cy="353511"/>
      </dsp:txXfrm>
    </dsp:sp>
    <dsp:sp modelId="{04A76579-5AD0-45B1-9A88-F8CBE598770F}">
      <dsp:nvSpPr>
        <dsp:cNvPr id="0" name=""/>
        <dsp:cNvSpPr/>
      </dsp:nvSpPr>
      <dsp:spPr>
        <a:xfrm>
          <a:off x="4495809" y="1757489"/>
          <a:ext cx="2871753" cy="3917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17143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Implementation of digital technologies in the economy and social sphere</a:t>
          </a:r>
          <a:endParaRPr lang="ru-RU" sz="1000" b="1" kern="1200" dirty="0"/>
        </a:p>
      </dsp:txBody>
      <dsp:txXfrm>
        <a:off x="4514933" y="1776613"/>
        <a:ext cx="2833505" cy="353511"/>
      </dsp:txXfrm>
    </dsp:sp>
    <dsp:sp modelId="{E3E8287E-C18F-4C3B-AD92-CBDC022CA247}">
      <dsp:nvSpPr>
        <dsp:cNvPr id="0" name=""/>
        <dsp:cNvSpPr/>
      </dsp:nvSpPr>
      <dsp:spPr>
        <a:xfrm>
          <a:off x="4495809" y="2290887"/>
          <a:ext cx="2871753" cy="3917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22857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/>
            <a:t>Increasing the country’s competitiveness</a:t>
          </a:r>
          <a:endParaRPr lang="ru-RU" sz="1100" b="1" kern="1200" dirty="0"/>
        </a:p>
      </dsp:txBody>
      <dsp:txXfrm>
        <a:off x="4514933" y="2310011"/>
        <a:ext cx="2833505" cy="353511"/>
      </dsp:txXfrm>
    </dsp:sp>
    <dsp:sp modelId="{8D3D1622-F823-4355-9B98-03D8865D3CC6}">
      <dsp:nvSpPr>
        <dsp:cNvPr id="0" name=""/>
        <dsp:cNvSpPr/>
      </dsp:nvSpPr>
      <dsp:spPr>
        <a:xfrm>
          <a:off x="4495809" y="2824288"/>
          <a:ext cx="2871753" cy="3917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28571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Additional GDP growth</a:t>
          </a:r>
          <a:endParaRPr lang="ru-RU" sz="1200" b="1" kern="1200" dirty="0"/>
        </a:p>
      </dsp:txBody>
      <dsp:txXfrm>
        <a:off x="4514933" y="2843412"/>
        <a:ext cx="2833505" cy="353511"/>
      </dsp:txXfrm>
    </dsp:sp>
    <dsp:sp modelId="{CAEA2DE0-B66D-48A0-80A3-E09D9646C496}">
      <dsp:nvSpPr>
        <dsp:cNvPr id="0" name=""/>
        <dsp:cNvSpPr/>
      </dsp:nvSpPr>
      <dsp:spPr>
        <a:xfrm>
          <a:off x="4495809" y="3357688"/>
          <a:ext cx="2901792" cy="3995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34286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Improving the quality of life of the population through the use of digital technologies</a:t>
          </a:r>
          <a:endParaRPr lang="ru-RU" sz="1000" b="1" kern="1200" dirty="0"/>
        </a:p>
      </dsp:txBody>
      <dsp:txXfrm>
        <a:off x="4515316" y="3377195"/>
        <a:ext cx="2862778" cy="360580"/>
      </dsp:txXfrm>
    </dsp:sp>
    <dsp:sp modelId="{7860180B-34B5-454B-8F4D-495B57F03803}">
      <dsp:nvSpPr>
        <dsp:cNvPr id="0" name=""/>
        <dsp:cNvSpPr/>
      </dsp:nvSpPr>
      <dsp:spPr>
        <a:xfrm>
          <a:off x="4495809" y="3891089"/>
          <a:ext cx="2871753" cy="3917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Creating conditions for transition to a completely new level of development, which will ensure the creation of a digital economy in the future</a:t>
          </a:r>
          <a:endParaRPr lang="ru-RU" sz="900" b="1" kern="1200" dirty="0"/>
        </a:p>
      </dsp:txBody>
      <dsp:txXfrm>
        <a:off x="4514933" y="3910213"/>
        <a:ext cx="2833505" cy="3535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4BC91-46FD-4644-BE5C-C343F9C0DE37}">
      <dsp:nvSpPr>
        <dsp:cNvPr id="0" name=""/>
        <dsp:cNvSpPr/>
      </dsp:nvSpPr>
      <dsp:spPr>
        <a:xfrm>
          <a:off x="3105" y="767400"/>
          <a:ext cx="186753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C2C</a:t>
          </a:r>
          <a:endParaRPr lang="ru-RU" sz="2500" b="1" kern="1200" dirty="0"/>
        </a:p>
      </dsp:txBody>
      <dsp:txXfrm>
        <a:off x="3105" y="767400"/>
        <a:ext cx="1867538" cy="720000"/>
      </dsp:txXfrm>
    </dsp:sp>
    <dsp:sp modelId="{FCB437B6-FDF5-4D58-9240-086105EDCB7B}">
      <dsp:nvSpPr>
        <dsp:cNvPr id="0" name=""/>
        <dsp:cNvSpPr/>
      </dsp:nvSpPr>
      <dsp:spPr>
        <a:xfrm>
          <a:off x="3105" y="1487400"/>
          <a:ext cx="1867538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500" kern="1200" dirty="0"/>
        </a:p>
      </dsp:txBody>
      <dsp:txXfrm>
        <a:off x="3105" y="1487400"/>
        <a:ext cx="1867538" cy="1098000"/>
      </dsp:txXfrm>
    </dsp:sp>
    <dsp:sp modelId="{36D22CC2-287B-4854-B30B-F9FDE8AA0F5A}">
      <dsp:nvSpPr>
        <dsp:cNvPr id="0" name=""/>
        <dsp:cNvSpPr/>
      </dsp:nvSpPr>
      <dsp:spPr>
        <a:xfrm>
          <a:off x="2132099" y="767243"/>
          <a:ext cx="186753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B2B</a:t>
          </a:r>
          <a:endParaRPr lang="ru-RU" sz="2500" b="1" kern="1200" dirty="0"/>
        </a:p>
      </dsp:txBody>
      <dsp:txXfrm>
        <a:off x="2132099" y="767243"/>
        <a:ext cx="1867538" cy="720000"/>
      </dsp:txXfrm>
    </dsp:sp>
    <dsp:sp modelId="{200CF975-DC66-42A7-B545-1EE51C90C2B5}">
      <dsp:nvSpPr>
        <dsp:cNvPr id="0" name=""/>
        <dsp:cNvSpPr/>
      </dsp:nvSpPr>
      <dsp:spPr>
        <a:xfrm>
          <a:off x="2124302" y="1492980"/>
          <a:ext cx="1866548" cy="1098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/>
            <a:t>B2B</a:t>
          </a:r>
          <a:endParaRPr lang="ru-RU" sz="2500" kern="1200"/>
        </a:p>
      </dsp:txBody>
      <dsp:txXfrm>
        <a:off x="2124302" y="1492980"/>
        <a:ext cx="1866548" cy="1098625"/>
      </dsp:txXfrm>
    </dsp:sp>
    <dsp:sp modelId="{8598CEED-0D8E-4FAA-89FB-0B6616F4B3EC}">
      <dsp:nvSpPr>
        <dsp:cNvPr id="0" name=""/>
        <dsp:cNvSpPr/>
      </dsp:nvSpPr>
      <dsp:spPr>
        <a:xfrm>
          <a:off x="4261093" y="767400"/>
          <a:ext cx="186753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B2C/C2B</a:t>
          </a:r>
          <a:endParaRPr lang="ru-RU" sz="2500" b="1" kern="1200" dirty="0"/>
        </a:p>
      </dsp:txBody>
      <dsp:txXfrm>
        <a:off x="4261093" y="767400"/>
        <a:ext cx="1867538" cy="720000"/>
      </dsp:txXfrm>
    </dsp:sp>
    <dsp:sp modelId="{803BD417-C1BC-4FCE-83F2-BD502E4F085E}">
      <dsp:nvSpPr>
        <dsp:cNvPr id="0" name=""/>
        <dsp:cNvSpPr/>
      </dsp:nvSpPr>
      <dsp:spPr>
        <a:xfrm>
          <a:off x="4261093" y="1487400"/>
          <a:ext cx="1867538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1EBCD-2618-4F11-9267-13AA949133C4}">
      <dsp:nvSpPr>
        <dsp:cNvPr id="0" name=""/>
        <dsp:cNvSpPr/>
      </dsp:nvSpPr>
      <dsp:spPr>
        <a:xfrm>
          <a:off x="6390087" y="767400"/>
          <a:ext cx="186753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G2C/G2B</a:t>
          </a:r>
          <a:endParaRPr lang="ru-RU" sz="2500" b="1" kern="1200" dirty="0"/>
        </a:p>
      </dsp:txBody>
      <dsp:txXfrm>
        <a:off x="6390087" y="767400"/>
        <a:ext cx="1867538" cy="720000"/>
      </dsp:txXfrm>
    </dsp:sp>
    <dsp:sp modelId="{D8DD3AE5-4D2B-4DF1-AE6D-8EF76402A270}">
      <dsp:nvSpPr>
        <dsp:cNvPr id="0" name=""/>
        <dsp:cNvSpPr/>
      </dsp:nvSpPr>
      <dsp:spPr>
        <a:xfrm>
          <a:off x="6390087" y="1487400"/>
          <a:ext cx="1867538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500" kern="1200" dirty="0"/>
        </a:p>
      </dsp:txBody>
      <dsp:txXfrm>
        <a:off x="6390087" y="1487400"/>
        <a:ext cx="1867538" cy="1098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6F662-9D3C-49AB-BF8B-2A4F0DA3BF3F}">
      <dsp:nvSpPr>
        <dsp:cNvPr id="0" name=""/>
        <dsp:cNvSpPr/>
      </dsp:nvSpPr>
      <dsp:spPr>
        <a:xfrm>
          <a:off x="-4536861" y="-695670"/>
          <a:ext cx="5404540" cy="5404540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C5A2D-911C-488D-97DB-D15539B86EA6}">
      <dsp:nvSpPr>
        <dsp:cNvPr id="0" name=""/>
        <dsp:cNvSpPr/>
      </dsp:nvSpPr>
      <dsp:spPr>
        <a:xfrm>
          <a:off x="558030" y="401320"/>
          <a:ext cx="5026385" cy="802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09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improving the access and quality of the Internet connection</a:t>
          </a:r>
          <a:endParaRPr lang="ru-RU" sz="2100" kern="1200" dirty="0"/>
        </a:p>
      </dsp:txBody>
      <dsp:txXfrm>
        <a:off x="558030" y="401320"/>
        <a:ext cx="5026385" cy="802640"/>
      </dsp:txXfrm>
    </dsp:sp>
    <dsp:sp modelId="{97328D50-5AE8-47CE-824D-CC84F2EBF8EB}">
      <dsp:nvSpPr>
        <dsp:cNvPr id="0" name=""/>
        <dsp:cNvSpPr/>
      </dsp:nvSpPr>
      <dsp:spPr>
        <a:xfrm>
          <a:off x="56380" y="300990"/>
          <a:ext cx="1003300" cy="10033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6034D-7218-4295-B0F3-D50B5A00F1BD}">
      <dsp:nvSpPr>
        <dsp:cNvPr id="0" name=""/>
        <dsp:cNvSpPr/>
      </dsp:nvSpPr>
      <dsp:spPr>
        <a:xfrm>
          <a:off x="849789" y="1605280"/>
          <a:ext cx="4734626" cy="802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09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continuous investment in creation of IT jobs</a:t>
          </a:r>
          <a:endParaRPr lang="ru-RU" sz="2100" kern="1200" dirty="0"/>
        </a:p>
      </dsp:txBody>
      <dsp:txXfrm>
        <a:off x="849789" y="1605280"/>
        <a:ext cx="4734626" cy="802640"/>
      </dsp:txXfrm>
    </dsp:sp>
    <dsp:sp modelId="{2774BD0C-CAEE-4717-B5C7-52C44C415AE3}">
      <dsp:nvSpPr>
        <dsp:cNvPr id="0" name=""/>
        <dsp:cNvSpPr/>
      </dsp:nvSpPr>
      <dsp:spPr>
        <a:xfrm>
          <a:off x="348139" y="1504950"/>
          <a:ext cx="1003300" cy="10033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0269E-55B3-46D7-BB7A-3256D1C4455C}">
      <dsp:nvSpPr>
        <dsp:cNvPr id="0" name=""/>
        <dsp:cNvSpPr/>
      </dsp:nvSpPr>
      <dsp:spPr>
        <a:xfrm>
          <a:off x="558030" y="2809240"/>
          <a:ext cx="5026385" cy="802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09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providing benefits and preferences for IT industries</a:t>
          </a:r>
          <a:endParaRPr lang="ru-RU" sz="2100" kern="1200" dirty="0"/>
        </a:p>
      </dsp:txBody>
      <dsp:txXfrm>
        <a:off x="558030" y="2809240"/>
        <a:ext cx="5026385" cy="802640"/>
      </dsp:txXfrm>
    </dsp:sp>
    <dsp:sp modelId="{D8B0A22F-D722-4772-8EB9-73AB5D66BFA7}">
      <dsp:nvSpPr>
        <dsp:cNvPr id="0" name=""/>
        <dsp:cNvSpPr/>
      </dsp:nvSpPr>
      <dsp:spPr>
        <a:xfrm>
          <a:off x="56380" y="2708910"/>
          <a:ext cx="1003300" cy="10033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#1">
  <dgm:title val=""/>
  <dgm:desc val=""/>
  <dgm:catLst>
    <dgm:cat type="relationship" pri="111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5F9AE-0638-4A05-A74F-A03C59D978A5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6AABB-24D9-49A1-A754-08059CB6C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0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668;gf21da11079_2_52:notes">
            <a:extLst>
              <a:ext uri="{FF2B5EF4-FFF2-40B4-BE49-F238E27FC236}">
                <a16:creationId xmlns:a16="http://schemas.microsoft.com/office/drawing/2014/main" id="{F8157279-8E73-4C97-88E9-81720E8593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lIns="88500" tIns="88500" rIns="88500" bIns="88500"/>
          <a:lstStyle/>
          <a:p>
            <a:pPr marL="0" indent="0"/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Google Shape;669;gf21da11079_2_52:notes">
            <a:extLst>
              <a:ext uri="{FF2B5EF4-FFF2-40B4-BE49-F238E27FC236}">
                <a16:creationId xmlns:a16="http://schemas.microsoft.com/office/drawing/2014/main" id="{64974EB2-B9B0-4A2F-9110-1AC29C6544F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2625" y="1141413"/>
            <a:ext cx="5492750" cy="308927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4057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AABB-24D9-49A1-A754-08059CB6C6E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08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AABB-24D9-49A1-A754-08059CB6C6E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75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668;gf21da11079_2_52:notes">
            <a:extLst>
              <a:ext uri="{FF2B5EF4-FFF2-40B4-BE49-F238E27FC236}">
                <a16:creationId xmlns:a16="http://schemas.microsoft.com/office/drawing/2014/main" id="{251E27D3-227A-40CA-AA83-C92C609CCA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lIns="88500" tIns="88500" rIns="88500" bIns="88500"/>
          <a:lstStyle/>
          <a:p>
            <a:pPr marL="0" indent="0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Google Shape;669;gf21da11079_2_52:notes">
            <a:extLst>
              <a:ext uri="{FF2B5EF4-FFF2-40B4-BE49-F238E27FC236}">
                <a16:creationId xmlns:a16="http://schemas.microsoft.com/office/drawing/2014/main" id="{5E05208A-DBCD-4CAE-88C7-DFC89DA36B6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2625" y="1141413"/>
            <a:ext cx="5492750" cy="308927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7763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81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70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12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373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98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039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16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75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004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>
            <a:spLocks noGrp="1"/>
          </p:cNvSpPr>
          <p:nvPr>
            <p:ph type="pic" idx="2"/>
          </p:nvPr>
        </p:nvSpPr>
        <p:spPr>
          <a:xfrm>
            <a:off x="4094559" y="1810941"/>
            <a:ext cx="3682575" cy="230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rgbClr val="7F7F7F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Quattrocento Sans"/>
            </a:endParaRPr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8E15A54-350D-43CC-B0B9-5BB6D3247354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557023" y="4749403"/>
            <a:ext cx="548878" cy="394097"/>
          </a:xfrm>
        </p:spPr>
        <p:txBody>
          <a:bodyPr spcFirstLastPara="1" t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694CAC18-220B-48DF-BBBF-5080300355FD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80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7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7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4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7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82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5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1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89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21" Type="http://schemas.openxmlformats.org/officeDocument/2006/relationships/image" Target="../media/image16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07839" y="1695450"/>
            <a:ext cx="7528323" cy="1752600"/>
            <a:chOff x="768648" y="1200150"/>
            <a:chExt cx="7528323" cy="1752600"/>
          </a:xfrm>
        </p:grpSpPr>
        <p:sp>
          <p:nvSpPr>
            <p:cNvPr id="5124" name="Google Shape;673;p64">
              <a:extLst>
                <a:ext uri="{FF2B5EF4-FFF2-40B4-BE49-F238E27FC236}">
                  <a16:creationId xmlns:a16="http://schemas.microsoft.com/office/drawing/2014/main" id="{6A6D80CB-AA43-4C79-81B4-8C5DDDD9D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648" y="1885950"/>
              <a:ext cx="7528323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34275" rIns="68569" bIns="3427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accent4">
                      <a:lumMod val="25000"/>
                    </a:schemeClr>
                  </a:solidFill>
                </a:rPr>
                <a:t>DEVELOPMENT OF E-COMMERCE IN TAJIKISTAN</a:t>
              </a:r>
            </a:p>
          </p:txBody>
        </p:sp>
        <p:pic>
          <p:nvPicPr>
            <p:cNvPr id="5126" name="Рисунок 8">
              <a:extLst>
                <a:ext uri="{FF2B5EF4-FFF2-40B4-BE49-F238E27FC236}">
                  <a16:creationId xmlns:a16="http://schemas.microsoft.com/office/drawing/2014/main" id="{627AF101-48F0-4A77-B3BF-E9B1F4ADE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991" y="1200150"/>
              <a:ext cx="83601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94CAC18-220B-48DF-BBBF-5080300355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98977270"/>
              </p:ext>
            </p:extLst>
          </p:nvPr>
        </p:nvGraphicFramePr>
        <p:xfrm>
          <a:off x="2819400" y="565150"/>
          <a:ext cx="56388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6200" y="1971585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-15" dirty="0">
                <a:solidFill>
                  <a:srgbClr val="19556F"/>
                </a:solidFill>
                <a:cs typeface="Calibri"/>
              </a:rPr>
              <a:t>The main issues for the development of the Digital Economy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38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8">
            <a:extLst>
              <a:ext uri="{FF2B5EF4-FFF2-40B4-BE49-F238E27FC236}">
                <a16:creationId xmlns:a16="http://schemas.microsoft.com/office/drawing/2014/main" id="{D33B65B7-BFBD-4F87-A693-1543C5D584BE}"/>
              </a:ext>
            </a:extLst>
          </p:cNvPr>
          <p:cNvSpPr txBox="1">
            <a:spLocks/>
          </p:cNvSpPr>
          <p:nvPr/>
        </p:nvSpPr>
        <p:spPr>
          <a:xfrm>
            <a:off x="1935659" y="1962150"/>
            <a:ext cx="5272682" cy="449461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GB" sz="2400" b="1" dirty="0">
                <a:solidFill>
                  <a:schemeClr val="accent4">
                    <a:lumMod val="25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THANK YOU FOR YOUR ATTENTION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" y="13335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200" dirty="0">
                <a:solidFill>
                  <a:srgbClr val="B8FEEE">
                    <a:lumMod val="25000"/>
                  </a:srgbClr>
                </a:solidFill>
              </a:rPr>
              <a:t>OUTCOME</a:t>
            </a:r>
            <a:endParaRPr lang="ru-RU" spc="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94CAC18-220B-48DF-BBBF-5080300355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E731518-5F2B-42C8-91F8-8B33F5C59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609790"/>
              </p:ext>
            </p:extLst>
          </p:nvPr>
        </p:nvGraphicFramePr>
        <p:xfrm>
          <a:off x="685800" y="8089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412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57758028"/>
              </p:ext>
            </p:extLst>
          </p:nvPr>
        </p:nvGraphicFramePr>
        <p:xfrm>
          <a:off x="2234750" y="333375"/>
          <a:ext cx="6934200" cy="447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200" y="5715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B8FEEE">
                    <a:lumMod val="25000"/>
                  </a:srgbClr>
                </a:solidFill>
              </a:rPr>
              <a:t>The Objectives of Developing ICT and E-Commerce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94CAC18-220B-48DF-BBBF-5080300355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94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94CAC18-220B-48DF-BBBF-5080300355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9310" y="28575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-15" dirty="0">
                <a:solidFill>
                  <a:srgbClr val="19556F"/>
                </a:solidFill>
                <a:cs typeface="Calibri"/>
              </a:rPr>
              <a:t>A list of legal acts of the Republic of Tajikistan that create a basis for the </a:t>
            </a:r>
            <a:r>
              <a:rPr lang="en-GB" sz="2400" b="1" spc="-15" dirty="0">
                <a:solidFill>
                  <a:srgbClr val="19556F"/>
                </a:solidFill>
                <a:cs typeface="Calibri"/>
              </a:rPr>
              <a:t>digital economy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349" y="3848784"/>
            <a:ext cx="4323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The Concept of the </a:t>
            </a:r>
            <a:r>
              <a:rPr lang="en-US" b="1" dirty="0">
                <a:solidFill>
                  <a:schemeClr val="accent4">
                    <a:lumMod val="25000"/>
                  </a:schemeClr>
                </a:solidFill>
              </a:rPr>
              <a:t>Digital Economy </a:t>
            </a:r>
          </a:p>
          <a:p>
            <a:pPr algn="ctr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in the Republic of Tajikistan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39928" y="1928130"/>
            <a:ext cx="4391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4">
                    <a:lumMod val="25000"/>
                  </a:schemeClr>
                </a:solidFill>
              </a:rPr>
              <a:t>The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5000"/>
                  </a:schemeClr>
                </a:solidFill>
              </a:rPr>
              <a:t>Law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5000"/>
                  </a:schemeClr>
                </a:solidFill>
              </a:rPr>
              <a:t>of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5000"/>
                  </a:schemeClr>
                </a:solidFill>
              </a:rPr>
              <a:t>the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5000"/>
                  </a:schemeClr>
                </a:solidFill>
              </a:rPr>
              <a:t>Republic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5000"/>
                  </a:schemeClr>
                </a:solidFill>
              </a:rPr>
              <a:t>of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5000"/>
                  </a:schemeClr>
                </a:solidFill>
              </a:rPr>
              <a:t>Tajikistan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25000"/>
                  </a:schemeClr>
                </a:solidFill>
              </a:rPr>
              <a:t>“</a:t>
            </a:r>
            <a:r>
              <a:rPr lang="ru-RU" b="1" dirty="0" err="1">
                <a:solidFill>
                  <a:schemeClr val="accent4">
                    <a:lumMod val="25000"/>
                  </a:schemeClr>
                </a:solidFill>
              </a:rPr>
              <a:t>On</a:t>
            </a:r>
            <a:r>
              <a:rPr lang="ru-RU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25000"/>
                  </a:schemeClr>
                </a:solidFill>
              </a:rPr>
              <a:t>Electronic</a:t>
            </a:r>
            <a:r>
              <a:rPr lang="ru-RU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25000"/>
                  </a:schemeClr>
                </a:solidFill>
              </a:rPr>
              <a:t>Commerce</a:t>
            </a:r>
            <a:r>
              <a:rPr lang="en-US" b="1" dirty="0">
                <a:solidFill>
                  <a:schemeClr val="accent4">
                    <a:lumMod val="25000"/>
                  </a:schemeClr>
                </a:solidFill>
              </a:rPr>
              <a:t>”</a:t>
            </a:r>
            <a:endParaRPr lang="ru-RU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1000" y="1814754"/>
            <a:ext cx="4343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solidFill>
                  <a:schemeClr val="accent4">
                    <a:lumMod val="25000"/>
                  </a:schemeClr>
                </a:solidFill>
              </a:rPr>
              <a:t>The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5000"/>
                  </a:schemeClr>
                </a:solidFill>
              </a:rPr>
              <a:t>Law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5000"/>
                  </a:schemeClr>
                </a:solidFill>
              </a:rPr>
              <a:t>of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5000"/>
                  </a:schemeClr>
                </a:solidFill>
              </a:rPr>
              <a:t>the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5000"/>
                  </a:schemeClr>
                </a:solidFill>
              </a:rPr>
              <a:t>Republic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5000"/>
                  </a:schemeClr>
                </a:solidFill>
              </a:rPr>
              <a:t>of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5000"/>
                  </a:schemeClr>
                </a:solidFill>
              </a:rPr>
              <a:t>Tajikistan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25000"/>
                  </a:schemeClr>
                </a:solidFill>
              </a:rPr>
              <a:t>“</a:t>
            </a:r>
            <a:r>
              <a:rPr lang="ru-RU" b="1" dirty="0" err="1">
                <a:solidFill>
                  <a:schemeClr val="accent4">
                    <a:lumMod val="25000"/>
                  </a:schemeClr>
                </a:solidFill>
              </a:rPr>
              <a:t>On</a:t>
            </a:r>
            <a:r>
              <a:rPr lang="ru-RU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25000"/>
                  </a:schemeClr>
                </a:solidFill>
              </a:rPr>
              <a:t>Public</a:t>
            </a:r>
            <a:r>
              <a:rPr lang="ru-RU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25000"/>
                  </a:schemeClr>
                </a:solidFill>
              </a:rPr>
              <a:t>Services</a:t>
            </a:r>
            <a:r>
              <a:rPr lang="en-US" b="1" dirty="0">
                <a:solidFill>
                  <a:schemeClr val="accent4">
                    <a:lumMod val="25000"/>
                  </a:schemeClr>
                </a:solidFill>
              </a:rPr>
              <a:t>”</a:t>
            </a:r>
            <a:endParaRPr lang="ru-RU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AF95EB6-CCE5-4378-92D6-97BAAAEBF9FA}"/>
              </a:ext>
            </a:extLst>
          </p:cNvPr>
          <p:cNvSpPr/>
          <p:nvPr/>
        </p:nvSpPr>
        <p:spPr>
          <a:xfrm>
            <a:off x="4876800" y="3943350"/>
            <a:ext cx="43434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chemeClr val="accent4">
                    <a:lumMod val="25000"/>
                  </a:schemeClr>
                </a:solidFill>
              </a:rPr>
              <a:t>the National Strategy for the </a:t>
            </a:r>
            <a:r>
              <a:rPr lang="en-GB" b="1" dirty="0">
                <a:solidFill>
                  <a:schemeClr val="accent4">
                    <a:lumMod val="25000"/>
                  </a:schemeClr>
                </a:solidFill>
              </a:rPr>
              <a:t>Development of AI </a:t>
            </a:r>
            <a:r>
              <a:rPr lang="en-GB" dirty="0">
                <a:solidFill>
                  <a:schemeClr val="accent4">
                    <a:lumMod val="25000"/>
                  </a:schemeClr>
                </a:solidFill>
              </a:rPr>
              <a:t>in the Republic of Tajikistan </a:t>
            </a:r>
            <a:endParaRPr lang="ru-RU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7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1;p45">
            <a:extLst>
              <a:ext uri="{FF2B5EF4-FFF2-40B4-BE49-F238E27FC236}">
                <a16:creationId xmlns:a16="http://schemas.microsoft.com/office/drawing/2014/main" id="{BFF4ECE1-2B5D-4F8A-9B8B-7FEEADF340BC}"/>
              </a:ext>
            </a:extLst>
          </p:cNvPr>
          <p:cNvSpPr txBox="1">
            <a:spLocks/>
          </p:cNvSpPr>
          <p:nvPr/>
        </p:nvSpPr>
        <p:spPr>
          <a:xfrm>
            <a:off x="-381000" y="52261"/>
            <a:ext cx="8110598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400" b="1" dirty="0">
                <a:solidFill>
                  <a:schemeClr val="accent4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Main objectives of the Digital Economy</a:t>
            </a:r>
            <a:endParaRPr lang="ru-RU" sz="2400" b="1" dirty="0">
              <a:solidFill>
                <a:schemeClr val="accent4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C95269F-FF84-41E3-BD95-A0B4C0EFD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088906"/>
              </p:ext>
            </p:extLst>
          </p:nvPr>
        </p:nvGraphicFramePr>
        <p:xfrm>
          <a:off x="-1905000" y="661861"/>
          <a:ext cx="9448800" cy="441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00742" y="4649715"/>
            <a:ext cx="856684" cy="5024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74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94CAC18-220B-48DF-BBBF-5080300355F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28575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4">
                    <a:lumMod val="25000"/>
                  </a:schemeClr>
                </a:solidFill>
              </a:rPr>
              <a:t>The</a:t>
            </a:r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25000"/>
                  </a:schemeClr>
                </a:solidFill>
              </a:rPr>
              <a:t>Law</a:t>
            </a:r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25000"/>
                  </a:schemeClr>
                </a:solidFill>
              </a:rPr>
              <a:t>of</a:t>
            </a:r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25000"/>
                  </a:schemeClr>
                </a:solidFill>
              </a:rPr>
              <a:t>the</a:t>
            </a:r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25000"/>
                  </a:schemeClr>
                </a:solidFill>
              </a:rPr>
              <a:t>Republic</a:t>
            </a:r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25000"/>
                  </a:schemeClr>
                </a:solidFill>
              </a:rPr>
              <a:t>of</a:t>
            </a:r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25000"/>
                  </a:schemeClr>
                </a:solidFill>
              </a:rPr>
              <a:t>Tajikistan</a:t>
            </a:r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4">
                    <a:lumMod val="25000"/>
                  </a:schemeClr>
                </a:solidFill>
              </a:rPr>
              <a:t>“</a:t>
            </a:r>
            <a:r>
              <a:rPr lang="ru-RU" sz="2400" b="1" dirty="0" err="1">
                <a:solidFill>
                  <a:schemeClr val="accent4">
                    <a:lumMod val="25000"/>
                  </a:schemeClr>
                </a:solidFill>
              </a:rPr>
              <a:t>On</a:t>
            </a:r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25000"/>
                  </a:schemeClr>
                </a:solidFill>
              </a:rPr>
              <a:t>Public</a:t>
            </a:r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25000"/>
                  </a:schemeClr>
                </a:solidFill>
              </a:rPr>
              <a:t>Services</a:t>
            </a:r>
            <a:r>
              <a:rPr lang="en-US" sz="2400" b="1" dirty="0">
                <a:solidFill>
                  <a:schemeClr val="accent4">
                    <a:lumMod val="25000"/>
                  </a:schemeClr>
                </a:solidFill>
              </a:rPr>
              <a:t>”</a:t>
            </a:r>
            <a:endParaRPr lang="ru-RU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554" y="1581150"/>
            <a:ext cx="8801101" cy="2116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Rights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and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obligations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of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the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service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provider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and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service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recipients</a:t>
            </a: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Requirements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for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the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development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of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public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service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regulations</a:t>
            </a:r>
            <a:endParaRPr lang="en-US" b="1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Informing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service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recipients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about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the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procedure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for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the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provision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of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public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services</a:t>
            </a:r>
            <a:endParaRPr lang="en-US" b="1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The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procedure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for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assessing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the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quality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of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public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</a:rPr>
              <a:t>services</a:t>
            </a: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6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94CAC18-220B-48DF-BBBF-5080300355F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63496" y="28575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4">
                    <a:lumMod val="25000"/>
                  </a:schemeClr>
                </a:solidFill>
              </a:rPr>
              <a:t>The</a:t>
            </a:r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25000"/>
                  </a:schemeClr>
                </a:solidFill>
              </a:rPr>
              <a:t>Law</a:t>
            </a:r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25000"/>
                  </a:schemeClr>
                </a:solidFill>
              </a:rPr>
              <a:t>of</a:t>
            </a:r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25000"/>
                  </a:schemeClr>
                </a:solidFill>
              </a:rPr>
              <a:t>the</a:t>
            </a:r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25000"/>
                  </a:schemeClr>
                </a:solidFill>
              </a:rPr>
              <a:t>Republic</a:t>
            </a:r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25000"/>
                  </a:schemeClr>
                </a:solidFill>
              </a:rPr>
              <a:t>of</a:t>
            </a:r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25000"/>
                  </a:schemeClr>
                </a:solidFill>
              </a:rPr>
              <a:t>Tajikistan</a:t>
            </a:r>
            <a:endParaRPr lang="en-US" sz="2400" b="1" dirty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4">
                    <a:lumMod val="25000"/>
                  </a:schemeClr>
                </a:solidFill>
              </a:rPr>
              <a:t>“</a:t>
            </a:r>
            <a:r>
              <a:rPr lang="ru-RU" sz="2400" b="1" dirty="0" err="1">
                <a:solidFill>
                  <a:schemeClr val="accent4">
                    <a:lumMod val="25000"/>
                  </a:schemeClr>
                </a:solidFill>
              </a:rPr>
              <a:t>On</a:t>
            </a:r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25000"/>
                  </a:schemeClr>
                </a:solidFill>
              </a:rPr>
              <a:t>Electronic</a:t>
            </a:r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25000"/>
                  </a:schemeClr>
                </a:solidFill>
              </a:rPr>
              <a:t>Commerce</a:t>
            </a:r>
            <a:r>
              <a:rPr lang="en-US" sz="2400" b="1" dirty="0">
                <a:solidFill>
                  <a:schemeClr val="accent4">
                    <a:lumMod val="25000"/>
                  </a:schemeClr>
                </a:solidFill>
              </a:rPr>
              <a:t>”</a:t>
            </a:r>
            <a:endParaRPr lang="ru-RU" sz="20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428750"/>
            <a:ext cx="7848600" cy="2531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The main directions of state policy in the field of electronic commerce</a:t>
            </a:r>
            <a:endParaRPr lang="tg-Cyrl-TJ" b="1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Rights and obligations of the seller and buyer</a:t>
            </a:r>
            <a:endParaRPr lang="tg-Cyrl-TJ" b="1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Legal force of e-documents and electronic messages in e-commerce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Features of registration of e-commerce contracts</a:t>
            </a:r>
          </a:p>
        </p:txBody>
      </p:sp>
    </p:spTree>
    <p:extLst>
      <p:ext uri="{BB962C8B-B14F-4D97-AF65-F5344CB8AC3E}">
        <p14:creationId xmlns:p14="http://schemas.microsoft.com/office/powerpoint/2010/main" val="57656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>
          <a:xfrm>
            <a:off x="8557023" y="4653555"/>
            <a:ext cx="548878" cy="394097"/>
          </a:xfrm>
        </p:spPr>
        <p:txBody>
          <a:bodyPr/>
          <a:lstStyle/>
          <a:p>
            <a:pPr>
              <a:defRPr/>
            </a:pPr>
            <a:fld id="{694CAC18-220B-48DF-BBBF-5080300355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6039" y="56589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Century Gothic (Основной текст)"/>
              </a:rPr>
              <a:t>Our achievements on e-commerce platforms and its well functioning models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8812259" y="1859525"/>
            <a:ext cx="286055" cy="27366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33223" y="285750"/>
            <a:ext cx="8406898" cy="3352800"/>
            <a:chOff x="333223" y="285750"/>
            <a:chExt cx="8406898" cy="3352800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33223" y="285750"/>
              <a:ext cx="8406898" cy="3352800"/>
              <a:chOff x="317850" y="1657350"/>
              <a:chExt cx="8406898" cy="3352800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317850" y="1657350"/>
                <a:ext cx="8406898" cy="3352800"/>
                <a:chOff x="317673" y="1657350"/>
                <a:chExt cx="8292622" cy="3352800"/>
              </a:xfrm>
            </p:grpSpPr>
            <p:graphicFrame>
              <p:nvGraphicFramePr>
                <p:cNvPr id="6" name="Схема 5"/>
                <p:cNvGraphicFramePr/>
                <p:nvPr>
                  <p:extLst>
                    <p:ext uri="{D42A27DB-BD31-4B8C-83A1-F6EECF244321}">
                      <p14:modId xmlns:p14="http://schemas.microsoft.com/office/powerpoint/2010/main" val="3108402976"/>
                    </p:ext>
                  </p:extLst>
                </p:nvPr>
              </p:nvGraphicFramePr>
              <p:xfrm>
                <a:off x="461852" y="1657350"/>
                <a:ext cx="8148443" cy="33528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grpSp>
              <p:nvGrpSpPr>
                <p:cNvPr id="28" name="Группа 27"/>
                <p:cNvGrpSpPr/>
                <p:nvPr/>
              </p:nvGrpSpPr>
              <p:grpSpPr>
                <a:xfrm>
                  <a:off x="317673" y="3024337"/>
                  <a:ext cx="6226725" cy="1356132"/>
                  <a:chOff x="776104" y="2262107"/>
                  <a:chExt cx="5633665" cy="1263668"/>
                </a:xfrm>
              </p:grpSpPr>
              <p:pic>
                <p:nvPicPr>
                  <p:cNvPr id="10" name="Рисунок 9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441653" y="3201859"/>
                    <a:ext cx="1185534" cy="323916"/>
                  </a:xfrm>
                  <a:prstGeom prst="rect">
                    <a:avLst/>
                  </a:prstGeom>
                  <a:effectLst>
                    <a:softEdge rad="63500"/>
                  </a:effectLst>
                </p:spPr>
              </p:pic>
              <p:pic>
                <p:nvPicPr>
                  <p:cNvPr id="13" name="Рисунок 12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63137" y="2262107"/>
                    <a:ext cx="1548573" cy="534816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63500"/>
                  </a:effectLst>
                </p:spPr>
              </p:pic>
              <p:pic>
                <p:nvPicPr>
                  <p:cNvPr id="11" name="Рисунок 10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95691" y="2615766"/>
                    <a:ext cx="1131496" cy="461835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63500"/>
                  </a:effectLst>
                </p:spPr>
              </p:pic>
              <p:pic>
                <p:nvPicPr>
                  <p:cNvPr id="16" name="Рисунок 15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659121" y="2305287"/>
                    <a:ext cx="1488171" cy="513901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63500"/>
                  </a:effectLst>
                </p:spPr>
              </p:pic>
              <p:pic>
                <p:nvPicPr>
                  <p:cNvPr id="15" name="Рисунок 14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76104" y="2847066"/>
                    <a:ext cx="1638529" cy="533474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27000"/>
                  </a:effectLst>
                </p:spPr>
              </p:pic>
              <p:pic>
                <p:nvPicPr>
                  <p:cNvPr id="18" name="Рисунок 17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235011" y="3077601"/>
                    <a:ext cx="1125382" cy="377595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63500"/>
                  </a:effectLst>
                </p:spPr>
              </p:pic>
              <p:pic>
                <p:nvPicPr>
                  <p:cNvPr id="22" name="Рисунок 21"/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656864" y="2709448"/>
                    <a:ext cx="1399326" cy="318365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63500"/>
                  </a:effectLst>
                </p:spPr>
              </p:pic>
              <p:pic>
                <p:nvPicPr>
                  <p:cNvPr id="23" name="Рисунок 22"/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802147" y="3006054"/>
                    <a:ext cx="1629002" cy="438211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31750"/>
                  </a:effectLst>
                </p:spPr>
              </p:pic>
              <p:pic>
                <p:nvPicPr>
                  <p:cNvPr id="24" name="Рисунок 23"/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301228" y="2475162"/>
                    <a:ext cx="1108541" cy="351489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63500"/>
                  </a:effectLst>
                </p:spPr>
              </p:pic>
              <p:pic>
                <p:nvPicPr>
                  <p:cNvPr id="25" name="Рисунок 24"/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410299" y="2705208"/>
                    <a:ext cx="961516" cy="456870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26" name="Рисунок 25"/>
                  <p:cNvPicPr>
                    <a:picLocks noChangeAspect="1"/>
                  </p:cNvPicPr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702152" y="2874307"/>
                    <a:ext cx="603722" cy="598669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17" name="Рисунок 16"/>
                  <p:cNvPicPr>
                    <a:picLocks noChangeAspect="1"/>
                  </p:cNvPicPr>
                  <p:nvPr/>
                </p:nvPicPr>
                <p:blipFill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02369" y="2566994"/>
                    <a:ext cx="1373481" cy="679587"/>
                  </a:xfrm>
                  <a:prstGeom prst="rect">
                    <a:avLst/>
                  </a:prstGeom>
                  <a:ln>
                    <a:noFill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</p:spPr>
              </p:pic>
            </p:grpSp>
          </p:grpSp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81961" y="3099714"/>
                <a:ext cx="1428114" cy="480142"/>
              </a:xfrm>
              <a:prstGeom prst="rect">
                <a:avLst/>
              </a:prstGeom>
              <a:ln>
                <a:noFill/>
              </a:ln>
              <a:effectLst>
                <a:softEdge rad="31750"/>
              </a:effectLst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97201" y="3717555"/>
                <a:ext cx="1788581" cy="605489"/>
              </a:xfrm>
              <a:prstGeom prst="rect">
                <a:avLst/>
              </a:prstGeom>
              <a:ln>
                <a:noFill/>
              </a:ln>
              <a:effectLst>
                <a:softEdge rad="12700"/>
              </a:effectLst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21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6929921" y="3588390"/>
                <a:ext cx="606959" cy="391489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09413" y="3518937"/>
                <a:ext cx="676369" cy="295316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</p:spPr>
          </p:pic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505672" y="1750000"/>
              <a:ext cx="1848108" cy="466790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</p:spPr>
        </p:pic>
      </p:grpSp>
      <p:sp>
        <p:nvSpPr>
          <p:cNvPr id="36" name="Стрелка вправо 35"/>
          <p:cNvSpPr/>
          <p:nvPr/>
        </p:nvSpPr>
        <p:spPr>
          <a:xfrm rot="10800000">
            <a:off x="72551" y="1802878"/>
            <a:ext cx="286055" cy="27366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9077" y="3186708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alifpay.tj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9077" y="3556040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arzon.tj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6009" y="3956818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pay.spitamen.com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6009" y="4382041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somon.tj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32786" y="3956818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b2b.tj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39675" y="3188983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alibobo.tj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632786" y="4382041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business.alif.tj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632786" y="3556040"/>
            <a:ext cx="123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alifshop.tj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593180" y="3555824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alifmobi.tj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604878" y="3178876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wallet.dc.tj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04878" y="395432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office.andoz.tj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613576" y="4379550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pay.andoz.tj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73936" y="3557018"/>
            <a:ext cx="24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eprocurement.gov.tj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558766" y="3954327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evisa.tj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573936" y="4379550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tajtrade.tj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585270" y="3173698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</a:t>
            </a:r>
            <a:r>
              <a:rPr lang="en-US" dirty="0"/>
              <a:t>postille.tj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09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94CAC18-220B-48DF-BBBF-5080300355F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4747106" cy="340995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5344019" cy="418164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4" y="209550"/>
            <a:ext cx="5002229" cy="460691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30" y="304041"/>
            <a:ext cx="5502475" cy="452554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7644"/>
            <a:ext cx="5181600" cy="442194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6470"/>
            <a:ext cx="5472923" cy="452466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81010"/>
            <a:ext cx="5576218" cy="446190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03" y="619719"/>
            <a:ext cx="6418670" cy="449118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44" y="821799"/>
            <a:ext cx="6529536" cy="401955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2" t="4075" r="16837" b="1113"/>
          <a:stretch/>
        </p:blipFill>
        <p:spPr>
          <a:xfrm>
            <a:off x="3431090" y="304041"/>
            <a:ext cx="28194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1" t="8519" r="30048" b="8519"/>
          <a:stretch/>
        </p:blipFill>
        <p:spPr>
          <a:xfrm>
            <a:off x="6226230" y="249424"/>
            <a:ext cx="2671089" cy="498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99" y="456867"/>
            <a:ext cx="5937211" cy="471018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1" y="0"/>
            <a:ext cx="68924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6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2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2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25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75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Другая 1">
      <a:dk1>
        <a:srgbClr val="7F7F7F"/>
      </a:dk1>
      <a:lt1>
        <a:sysClr val="window" lastClr="FFFFFF"/>
      </a:lt1>
      <a:dk2>
        <a:srgbClr val="AEC4B8"/>
      </a:dk2>
      <a:lt2>
        <a:srgbClr val="E3DED1"/>
      </a:lt2>
      <a:accent1>
        <a:srgbClr val="B7DFA8"/>
      </a:accent1>
      <a:accent2>
        <a:srgbClr val="BADB7D"/>
      </a:accent2>
      <a:accent3>
        <a:srgbClr val="D9E288"/>
      </a:accent3>
      <a:accent4>
        <a:srgbClr val="B8FEEE"/>
      </a:accent4>
      <a:accent5>
        <a:srgbClr val="B6E1E7"/>
      </a:accent5>
      <a:accent6>
        <a:srgbClr val="C1EDFB"/>
      </a:accent6>
      <a:hlink>
        <a:srgbClr val="C5E799"/>
      </a:hlink>
      <a:folHlink>
        <a:srgbClr val="FBC583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9E2AF3B9E274193F4BA82911118D3" ma:contentTypeVersion="10" ma:contentTypeDescription="Create a new document." ma:contentTypeScope="" ma:versionID="db572621d687f03e001d6ff50b0ac9b4">
  <xsd:schema xmlns:xsd="http://www.w3.org/2001/XMLSchema" xmlns:xs="http://www.w3.org/2001/XMLSchema" xmlns:p="http://schemas.microsoft.com/office/2006/metadata/properties" xmlns:ns2="4daeb9ff-4670-4e60-bf61-90d1a714faa1" xmlns:ns3="e3267aa2-fe99-4ec1-a40e-ea57c80eea47" targetNamespace="http://schemas.microsoft.com/office/2006/metadata/properties" ma:root="true" ma:fieldsID="645d3671c0d5538ecb7650138d7a4e78" ns2:_="" ns3:_="">
    <xsd:import namespace="4daeb9ff-4670-4e60-bf61-90d1a714faa1"/>
    <xsd:import namespace="e3267aa2-fe99-4ec1-a40e-ea57c80eea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eb9ff-4670-4e60-bf61-90d1a714fa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67aa2-fe99-4ec1-a40e-ea57c80eea4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9B0225-FF12-4587-BFCF-B5BB7D7FA97B}"/>
</file>

<file path=customXml/itemProps2.xml><?xml version="1.0" encoding="utf-8"?>
<ds:datastoreItem xmlns:ds="http://schemas.openxmlformats.org/officeDocument/2006/customXml" ds:itemID="{B0472383-786D-4773-9B60-6D2C15FE9ABC}"/>
</file>

<file path=customXml/itemProps3.xml><?xml version="1.0" encoding="utf-8"?>
<ds:datastoreItem xmlns:ds="http://schemas.openxmlformats.org/officeDocument/2006/customXml" ds:itemID="{091D1682-3179-4613-8378-34419BA98FB8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5351</TotalTime>
  <Words>423</Words>
  <Application>Microsoft Office PowerPoint</Application>
  <PresentationFormat>Экран (16:9)</PresentationFormat>
  <Paragraphs>78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Century Gothic (Основной текст)</vt:lpstr>
      <vt:lpstr>Quattrocento Sans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Digitalization</dc:title>
  <dc:creator>Abubakr Pirov</dc:creator>
  <cp:lastModifiedBy>Abubakr Pirov</cp:lastModifiedBy>
  <cp:revision>98</cp:revision>
  <dcterms:created xsi:type="dcterms:W3CDTF">2021-06-01T05:24:12Z</dcterms:created>
  <dcterms:modified xsi:type="dcterms:W3CDTF">2023-01-18T05:41:44Z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2021-05-14T00:00:00Z</vt:filetime>
  </property>
  <property fmtid="{D5CDD505-2E9C-101B-9397-08002B2CF9AE}" pid="3" name="Creator">
    <vt:lpwstr>Google</vt:lpwstr>
  </property>
  <property fmtid="{D5CDD505-2E9C-101B-9397-08002B2CF9AE}" pid="4" name="LastSaved">
    <vt:filetime>2021-06-01T00:00:00Z</vt:filetime>
  </property>
  <property fmtid="{D5CDD505-2E9C-101B-9397-08002B2CF9AE}" pid="5" name="ContentTypeId">
    <vt:lpwstr>0x01010009D9E2AF3B9E274193F4BA82911118D3</vt:lpwstr>
  </property>
</Properties>
</file>