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314" r:id="rId5"/>
    <p:sldId id="335" r:id="rId6"/>
    <p:sldId id="334" r:id="rId7"/>
    <p:sldId id="333" r:id="rId8"/>
    <p:sldId id="337" r:id="rId9"/>
    <p:sldId id="336" r:id="rId10"/>
    <p:sldId id="339" r:id="rId11"/>
    <p:sldId id="3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9EF"/>
    <a:srgbClr val="D78FEA"/>
    <a:srgbClr val="E94965"/>
    <a:srgbClr val="EB910B"/>
    <a:srgbClr val="FECE01"/>
    <a:srgbClr val="1EF1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980FD-C2B2-4520-BACC-A2BBBEE9835D}" v="4" dt="2023-01-17T05:34:09.746"/>
    <p1510:client id="{51EBB63F-E64F-49C2-81A9-EA1E217ACC1B}" v="4" dt="2023-01-17T05:34:25.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 Alexa (Federal)" userId="2d2c363e-f4a6-4d35-8f7b-212434a5a3ce" providerId="ADAL" clId="{51EBB63F-E64F-49C2-81A9-EA1E217ACC1B}"/>
    <pc:docChg chg="custSel modSld">
      <pc:chgData name="Black, Alexa (Federal)" userId="2d2c363e-f4a6-4d35-8f7b-212434a5a3ce" providerId="ADAL" clId="{51EBB63F-E64F-49C2-81A9-EA1E217ACC1B}" dt="2023-01-17T05:34:25.522" v="1" actId="27636"/>
      <pc:docMkLst>
        <pc:docMk/>
      </pc:docMkLst>
      <pc:sldChg chg="modSp mod">
        <pc:chgData name="Black, Alexa (Federal)" userId="2d2c363e-f4a6-4d35-8f7b-212434a5a3ce" providerId="ADAL" clId="{51EBB63F-E64F-49C2-81A9-EA1E217ACC1B}" dt="2023-01-17T05:34:25.522" v="1" actId="27636"/>
        <pc:sldMkLst>
          <pc:docMk/>
          <pc:sldMk cId="4015147817" sldId="334"/>
        </pc:sldMkLst>
        <pc:spChg chg="mod">
          <ac:chgData name="Black, Alexa (Federal)" userId="2d2c363e-f4a6-4d35-8f7b-212434a5a3ce" providerId="ADAL" clId="{51EBB63F-E64F-49C2-81A9-EA1E217ACC1B}" dt="2023-01-17T05:34:25.522" v="1" actId="27636"/>
          <ac:spMkLst>
            <pc:docMk/>
            <pc:sldMk cId="4015147817" sldId="334"/>
            <ac:spMk id="7" creationId="{2ED6680C-EE57-73FF-775F-85F48A1C3A9A}"/>
          </ac:spMkLst>
        </pc:spChg>
      </pc:sldChg>
      <pc:sldChg chg="modSp mod">
        <pc:chgData name="Black, Alexa (Federal)" userId="2d2c363e-f4a6-4d35-8f7b-212434a5a3ce" providerId="ADAL" clId="{51EBB63F-E64F-49C2-81A9-EA1E217ACC1B}" dt="2023-01-17T05:34:25.507" v="0" actId="27636"/>
        <pc:sldMkLst>
          <pc:docMk/>
          <pc:sldMk cId="119053059" sldId="335"/>
        </pc:sldMkLst>
        <pc:spChg chg="mod">
          <ac:chgData name="Black, Alexa (Federal)" userId="2d2c363e-f4a6-4d35-8f7b-212434a5a3ce" providerId="ADAL" clId="{51EBB63F-E64F-49C2-81A9-EA1E217ACC1B}" dt="2023-01-17T05:34:25.507" v="0" actId="27636"/>
          <ac:spMkLst>
            <pc:docMk/>
            <pc:sldMk cId="119053059" sldId="335"/>
            <ac:spMk id="64" creationId="{FA11FC9D-E109-9628-3AD2-B29232D9A560}"/>
          </ac:spMkLst>
        </pc:spChg>
      </pc:sldChg>
    </pc:docChg>
  </pc:docChgLst>
  <pc:docChgLst>
    <pc:chgData name="Black, Alexa (Federal)" userId="S::ablack@doc.gov::2d2c363e-f4a6-4d35-8f7b-212434a5a3ce" providerId="AD" clId="Web-{21A980FD-C2B2-4520-BACC-A2BBBEE9835D}"/>
    <pc:docChg chg="modSld">
      <pc:chgData name="Black, Alexa (Federal)" userId="S::ablack@doc.gov::2d2c363e-f4a6-4d35-8f7b-212434a5a3ce" providerId="AD" clId="Web-{21A980FD-C2B2-4520-BACC-A2BBBEE9835D}" dt="2023-01-17T05:34:09.746" v="13" actId="20577"/>
      <pc:docMkLst>
        <pc:docMk/>
      </pc:docMkLst>
      <pc:sldChg chg="modSp">
        <pc:chgData name="Black, Alexa (Federal)" userId="S::ablack@doc.gov::2d2c363e-f4a6-4d35-8f7b-212434a5a3ce" providerId="AD" clId="Web-{21A980FD-C2B2-4520-BACC-A2BBBEE9835D}" dt="2023-01-17T05:27:00.175" v="10" actId="20577"/>
        <pc:sldMkLst>
          <pc:docMk/>
          <pc:sldMk cId="1825344751" sldId="333"/>
        </pc:sldMkLst>
        <pc:graphicFrameChg chg="modGraphic">
          <ac:chgData name="Black, Alexa (Federal)" userId="S::ablack@doc.gov::2d2c363e-f4a6-4d35-8f7b-212434a5a3ce" providerId="AD" clId="Web-{21A980FD-C2B2-4520-BACC-A2BBBEE9835D}" dt="2023-01-17T05:27:00.175" v="10" actId="20577"/>
          <ac:graphicFrameMkLst>
            <pc:docMk/>
            <pc:sldMk cId="1825344751" sldId="333"/>
            <ac:graphicFrameMk id="7" creationId="{AD8A4217-E36E-4DFE-A528-F89F2299457A}"/>
          </ac:graphicFrameMkLst>
        </pc:graphicFrameChg>
      </pc:sldChg>
      <pc:sldChg chg="modSp">
        <pc:chgData name="Black, Alexa (Federal)" userId="S::ablack@doc.gov::2d2c363e-f4a6-4d35-8f7b-212434a5a3ce" providerId="AD" clId="Web-{21A980FD-C2B2-4520-BACC-A2BBBEE9835D}" dt="2023-01-17T05:34:09.746" v="13" actId="20577"/>
        <pc:sldMkLst>
          <pc:docMk/>
          <pc:sldMk cId="2628289802" sldId="340"/>
        </pc:sldMkLst>
        <pc:spChg chg="mod">
          <ac:chgData name="Black, Alexa (Federal)" userId="S::ablack@doc.gov::2d2c363e-f4a6-4d35-8f7b-212434a5a3ce" providerId="AD" clId="Web-{21A980FD-C2B2-4520-BACC-A2BBBEE9835D}" dt="2023-01-17T05:34:09.746" v="13" actId="20577"/>
          <ac:spMkLst>
            <pc:docMk/>
            <pc:sldMk cId="2628289802" sldId="340"/>
            <ac:spMk id="16" creationId="{094C7410-7DA0-DFA5-2638-1700BB4510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3CF49-1994-804E-A93B-52A54B6CEC0F}"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FF434AB1-496D-B249-8FF9-6BED4959245F}">
      <dgm:prSet phldrT="[Text]"/>
      <dgm:spPr/>
      <dgm:t>
        <a:bodyPr/>
        <a:lstStyle/>
        <a:p>
          <a:r>
            <a:rPr lang="az-Cyrl-AZ">
              <a:latin typeface="Calibri Light" panose="020F0302020204030204"/>
            </a:rPr>
            <a:t>Создать</a:t>
          </a:r>
          <a:r>
            <a:rPr lang="az-Cyrl-AZ"/>
            <a:t> правовую реформу и поделиться ею</a:t>
          </a:r>
          <a:endParaRPr lang="en-US"/>
        </a:p>
      </dgm:t>
    </dgm:pt>
    <dgm:pt modelId="{6B2F118D-7A60-C64F-9F23-CA211DF75F3D}" type="parTrans" cxnId="{AFE29019-38F0-B241-93CE-6343CC0829EE}">
      <dgm:prSet/>
      <dgm:spPr/>
      <dgm:t>
        <a:bodyPr/>
        <a:lstStyle/>
        <a:p>
          <a:endParaRPr lang="en-US"/>
        </a:p>
      </dgm:t>
    </dgm:pt>
    <dgm:pt modelId="{2E94508F-CB2C-7344-94BA-4A62AAC30A1E}" type="sibTrans" cxnId="{AFE29019-38F0-B241-93CE-6343CC0829EE}">
      <dgm:prSet/>
      <dgm:spPr/>
      <dgm:t>
        <a:bodyPr/>
        <a:lstStyle/>
        <a:p>
          <a:endParaRPr lang="en-US"/>
        </a:p>
      </dgm:t>
    </dgm:pt>
    <dgm:pt modelId="{874F8F2F-B04B-1545-ABEB-9798F710D0BD}">
      <dgm:prSet phldrT="[Text]"/>
      <dgm:spPr/>
      <dgm:t>
        <a:bodyPr/>
        <a:lstStyle/>
        <a:p>
          <a:r>
            <a:rPr lang="az-Cyrl-AZ"/>
            <a:t>Определите проблемы и решения</a:t>
          </a:r>
          <a:endParaRPr lang="en-US"/>
        </a:p>
      </dgm:t>
    </dgm:pt>
    <dgm:pt modelId="{9BEB5C6B-DF07-0643-A72A-A76E35461F0D}" type="parTrans" cxnId="{28FD30D0-7354-E14B-959C-82A6AFE8EA39}">
      <dgm:prSet/>
      <dgm:spPr/>
      <dgm:t>
        <a:bodyPr/>
        <a:lstStyle/>
        <a:p>
          <a:endParaRPr lang="en-US"/>
        </a:p>
      </dgm:t>
    </dgm:pt>
    <dgm:pt modelId="{84FA6731-BD97-4F45-9FFF-91FC77074E64}" type="sibTrans" cxnId="{28FD30D0-7354-E14B-959C-82A6AFE8EA39}">
      <dgm:prSet/>
      <dgm:spPr/>
      <dgm:t>
        <a:bodyPr/>
        <a:lstStyle/>
        <a:p>
          <a:endParaRPr lang="en-US"/>
        </a:p>
      </dgm:t>
    </dgm:pt>
    <dgm:pt modelId="{F82A0046-D6BA-D947-BCD8-80B7A74C1A81}">
      <dgm:prSet phldrT="[Text]"/>
      <dgm:spPr/>
      <dgm:t>
        <a:bodyPr/>
        <a:lstStyle/>
        <a:p>
          <a:r>
            <a:rPr lang="az-Cyrl-AZ"/>
            <a:t>Продвигать и внедрять</a:t>
          </a:r>
          <a:endParaRPr lang="en-US"/>
        </a:p>
      </dgm:t>
    </dgm:pt>
    <dgm:pt modelId="{DBC2352A-47A3-3645-AD52-9FFDFC080ACA}" type="sibTrans" cxnId="{7C4317EF-860C-B74F-BB33-63260BBF447A}">
      <dgm:prSet/>
      <dgm:spPr/>
      <dgm:t>
        <a:bodyPr/>
        <a:lstStyle/>
        <a:p>
          <a:endParaRPr lang="en-US"/>
        </a:p>
      </dgm:t>
    </dgm:pt>
    <dgm:pt modelId="{7A777C29-017F-2F49-9639-6FB51A50F7B2}" type="parTrans" cxnId="{7C4317EF-860C-B74F-BB33-63260BBF447A}">
      <dgm:prSet/>
      <dgm:spPr/>
      <dgm:t>
        <a:bodyPr/>
        <a:lstStyle/>
        <a:p>
          <a:endParaRPr lang="en-US"/>
        </a:p>
      </dgm:t>
    </dgm:pt>
    <dgm:pt modelId="{F34869A0-2126-FA43-8A0E-AECB5CB004BA}">
      <dgm:prSet phldrT="[Text]"/>
      <dgm:spPr/>
      <dgm:t>
        <a:bodyPr/>
        <a:lstStyle/>
        <a:p>
          <a:r>
            <a:rPr lang="az-Cyrl-AZ"/>
            <a:t>Совет ТИФА</a:t>
          </a:r>
          <a:endParaRPr lang="en-US"/>
        </a:p>
      </dgm:t>
    </dgm:pt>
    <dgm:pt modelId="{743A93C9-9735-6345-8832-15AB3C98A5C9}" type="sibTrans" cxnId="{53F12ECA-3B9A-F04F-AE7B-AAA379228406}">
      <dgm:prSet/>
      <dgm:spPr/>
      <dgm:t>
        <a:bodyPr/>
        <a:lstStyle/>
        <a:p>
          <a:endParaRPr lang="en-US"/>
        </a:p>
      </dgm:t>
    </dgm:pt>
    <dgm:pt modelId="{F8C93F69-843F-0243-8ED7-976B40753A78}" type="parTrans" cxnId="{53F12ECA-3B9A-F04F-AE7B-AAA379228406}">
      <dgm:prSet/>
      <dgm:spPr/>
      <dgm:t>
        <a:bodyPr/>
        <a:lstStyle/>
        <a:p>
          <a:endParaRPr lang="en-US"/>
        </a:p>
      </dgm:t>
    </dgm:pt>
    <dgm:pt modelId="{5F5E4E55-511E-424F-83CC-F4E7F0665FE8}">
      <dgm:prSet phldrT="[Text]"/>
      <dgm:spPr/>
      <dgm:t>
        <a:bodyPr/>
        <a:lstStyle/>
        <a:p>
          <a:r>
            <a:rPr lang="az-Cyrl-AZ"/>
            <a:t>Разработать Рекомендации</a:t>
          </a:r>
          <a:endParaRPr lang="en-US"/>
        </a:p>
      </dgm:t>
    </dgm:pt>
    <dgm:pt modelId="{5420C71B-FECD-D548-867A-32E59779359D}" type="sibTrans" cxnId="{2A459535-6A88-5546-AE23-9D0D2D19E4FC}">
      <dgm:prSet/>
      <dgm:spPr/>
      <dgm:t>
        <a:bodyPr/>
        <a:lstStyle/>
        <a:p>
          <a:endParaRPr lang="en-US"/>
        </a:p>
      </dgm:t>
    </dgm:pt>
    <dgm:pt modelId="{78923C9C-AB9E-C549-A43A-FF9972B08621}" type="parTrans" cxnId="{2A459535-6A88-5546-AE23-9D0D2D19E4FC}">
      <dgm:prSet/>
      <dgm:spPr/>
      <dgm:t>
        <a:bodyPr/>
        <a:lstStyle/>
        <a:p>
          <a:endParaRPr lang="en-US"/>
        </a:p>
      </dgm:t>
    </dgm:pt>
    <dgm:pt modelId="{AC98329E-E6C9-B54B-BA8B-8D3C89DB70F3}" type="pres">
      <dgm:prSet presAssocID="{ADF3CF49-1994-804E-A93B-52A54B6CEC0F}" presName="Name0" presStyleCnt="0">
        <dgm:presLayoutVars>
          <dgm:dir/>
          <dgm:resizeHandles val="exact"/>
        </dgm:presLayoutVars>
      </dgm:prSet>
      <dgm:spPr/>
    </dgm:pt>
    <dgm:pt modelId="{DB1FFC3A-CF3C-D84E-9B33-DED4335B5CED}" type="pres">
      <dgm:prSet presAssocID="{ADF3CF49-1994-804E-A93B-52A54B6CEC0F}" presName="cycle" presStyleCnt="0"/>
      <dgm:spPr/>
    </dgm:pt>
    <dgm:pt modelId="{6B8B7B9F-6939-3945-9615-4BB0FCE3AD06}" type="pres">
      <dgm:prSet presAssocID="{F34869A0-2126-FA43-8A0E-AECB5CB004BA}" presName="nodeFirstNode" presStyleLbl="node1" presStyleIdx="0" presStyleCnt="5">
        <dgm:presLayoutVars>
          <dgm:bulletEnabled val="1"/>
        </dgm:presLayoutVars>
      </dgm:prSet>
      <dgm:spPr/>
    </dgm:pt>
    <dgm:pt modelId="{D8C05AC1-C8FA-6F41-ABF2-97D3BA07F2ED}" type="pres">
      <dgm:prSet presAssocID="{743A93C9-9735-6345-8832-15AB3C98A5C9}" presName="sibTransFirstNode" presStyleLbl="bgShp" presStyleIdx="0" presStyleCnt="1"/>
      <dgm:spPr/>
    </dgm:pt>
    <dgm:pt modelId="{C4CE2975-D0E9-5F43-8D3E-9A1AB2D73A96}" type="pres">
      <dgm:prSet presAssocID="{F82A0046-D6BA-D947-BCD8-80B7A74C1A81}" presName="nodeFollowingNodes" presStyleLbl="node1" presStyleIdx="1" presStyleCnt="5">
        <dgm:presLayoutVars>
          <dgm:bulletEnabled val="1"/>
        </dgm:presLayoutVars>
      </dgm:prSet>
      <dgm:spPr/>
    </dgm:pt>
    <dgm:pt modelId="{2894E1BA-D27C-B44C-96B4-B7622C32AE89}" type="pres">
      <dgm:prSet presAssocID="{FF434AB1-496D-B249-8FF9-6BED4959245F}" presName="nodeFollowingNodes" presStyleLbl="node1" presStyleIdx="2" presStyleCnt="5">
        <dgm:presLayoutVars>
          <dgm:bulletEnabled val="1"/>
        </dgm:presLayoutVars>
      </dgm:prSet>
      <dgm:spPr/>
    </dgm:pt>
    <dgm:pt modelId="{C8356181-9F49-6546-9874-D1F55AAEEA6D}" type="pres">
      <dgm:prSet presAssocID="{874F8F2F-B04B-1545-ABEB-9798F710D0BD}" presName="nodeFollowingNodes" presStyleLbl="node1" presStyleIdx="3" presStyleCnt="5">
        <dgm:presLayoutVars>
          <dgm:bulletEnabled val="1"/>
        </dgm:presLayoutVars>
      </dgm:prSet>
      <dgm:spPr/>
    </dgm:pt>
    <dgm:pt modelId="{73B946E3-32DB-6749-9569-ECA7E5CCE2B7}" type="pres">
      <dgm:prSet presAssocID="{5F5E4E55-511E-424F-83CC-F4E7F0665FE8}" presName="nodeFollowingNodes" presStyleLbl="node1" presStyleIdx="4" presStyleCnt="5">
        <dgm:presLayoutVars>
          <dgm:bulletEnabled val="1"/>
        </dgm:presLayoutVars>
      </dgm:prSet>
      <dgm:spPr/>
    </dgm:pt>
  </dgm:ptLst>
  <dgm:cxnLst>
    <dgm:cxn modelId="{A0A4A805-5D66-3A4E-BA36-E8BCA5B16353}" type="presOf" srcId="{ADF3CF49-1994-804E-A93B-52A54B6CEC0F}" destId="{AC98329E-E6C9-B54B-BA8B-8D3C89DB70F3}" srcOrd="0" destOrd="0" presId="urn:microsoft.com/office/officeart/2005/8/layout/cycle3"/>
    <dgm:cxn modelId="{DBF94307-2A6E-6A4C-9AC0-919E8E2D52DD}" type="presOf" srcId="{874F8F2F-B04B-1545-ABEB-9798F710D0BD}" destId="{C8356181-9F49-6546-9874-D1F55AAEEA6D}" srcOrd="0" destOrd="0" presId="urn:microsoft.com/office/officeart/2005/8/layout/cycle3"/>
    <dgm:cxn modelId="{AFE29019-38F0-B241-93CE-6343CC0829EE}" srcId="{ADF3CF49-1994-804E-A93B-52A54B6CEC0F}" destId="{FF434AB1-496D-B249-8FF9-6BED4959245F}" srcOrd="2" destOrd="0" parTransId="{6B2F118D-7A60-C64F-9F23-CA211DF75F3D}" sibTransId="{2E94508F-CB2C-7344-94BA-4A62AAC30A1E}"/>
    <dgm:cxn modelId="{94074130-9379-DD45-BB38-C15FDB81C444}" type="presOf" srcId="{5F5E4E55-511E-424F-83CC-F4E7F0665FE8}" destId="{73B946E3-32DB-6749-9569-ECA7E5CCE2B7}" srcOrd="0" destOrd="0" presId="urn:microsoft.com/office/officeart/2005/8/layout/cycle3"/>
    <dgm:cxn modelId="{2A459535-6A88-5546-AE23-9D0D2D19E4FC}" srcId="{ADF3CF49-1994-804E-A93B-52A54B6CEC0F}" destId="{5F5E4E55-511E-424F-83CC-F4E7F0665FE8}" srcOrd="4" destOrd="0" parTransId="{78923C9C-AB9E-C549-A43A-FF9972B08621}" sibTransId="{5420C71B-FECD-D548-867A-32E59779359D}"/>
    <dgm:cxn modelId="{0E68C7BA-77E2-3B43-B76F-D1E3352DA621}" type="presOf" srcId="{FF434AB1-496D-B249-8FF9-6BED4959245F}" destId="{2894E1BA-D27C-B44C-96B4-B7622C32AE89}" srcOrd="0" destOrd="0" presId="urn:microsoft.com/office/officeart/2005/8/layout/cycle3"/>
    <dgm:cxn modelId="{EC7F20C9-C481-8D4D-8AB4-07278CFC8EE5}" type="presOf" srcId="{F82A0046-D6BA-D947-BCD8-80B7A74C1A81}" destId="{C4CE2975-D0E9-5F43-8D3E-9A1AB2D73A96}" srcOrd="0" destOrd="0" presId="urn:microsoft.com/office/officeart/2005/8/layout/cycle3"/>
    <dgm:cxn modelId="{53F12ECA-3B9A-F04F-AE7B-AAA379228406}" srcId="{ADF3CF49-1994-804E-A93B-52A54B6CEC0F}" destId="{F34869A0-2126-FA43-8A0E-AECB5CB004BA}" srcOrd="0" destOrd="0" parTransId="{F8C93F69-843F-0243-8ED7-976B40753A78}" sibTransId="{743A93C9-9735-6345-8832-15AB3C98A5C9}"/>
    <dgm:cxn modelId="{28FD30D0-7354-E14B-959C-82A6AFE8EA39}" srcId="{ADF3CF49-1994-804E-A93B-52A54B6CEC0F}" destId="{874F8F2F-B04B-1545-ABEB-9798F710D0BD}" srcOrd="3" destOrd="0" parTransId="{9BEB5C6B-DF07-0643-A72A-A76E35461F0D}" sibTransId="{84FA6731-BD97-4F45-9FFF-91FC77074E64}"/>
    <dgm:cxn modelId="{7C4317EF-860C-B74F-BB33-63260BBF447A}" srcId="{ADF3CF49-1994-804E-A93B-52A54B6CEC0F}" destId="{F82A0046-D6BA-D947-BCD8-80B7A74C1A81}" srcOrd="1" destOrd="0" parTransId="{7A777C29-017F-2F49-9639-6FB51A50F7B2}" sibTransId="{DBC2352A-47A3-3645-AD52-9FFDFC080ACA}"/>
    <dgm:cxn modelId="{1AFFBAF6-5106-8A44-85F8-BF67008A86BD}" type="presOf" srcId="{743A93C9-9735-6345-8832-15AB3C98A5C9}" destId="{D8C05AC1-C8FA-6F41-ABF2-97D3BA07F2ED}" srcOrd="0" destOrd="0" presId="urn:microsoft.com/office/officeart/2005/8/layout/cycle3"/>
    <dgm:cxn modelId="{1C5625FA-BE1C-324D-A27C-CC9C55CD0085}" type="presOf" srcId="{F34869A0-2126-FA43-8A0E-AECB5CB004BA}" destId="{6B8B7B9F-6939-3945-9615-4BB0FCE3AD06}" srcOrd="0" destOrd="0" presId="urn:microsoft.com/office/officeart/2005/8/layout/cycle3"/>
    <dgm:cxn modelId="{8D9790C7-DBDC-5745-B73E-3BC57AF20535}" type="presParOf" srcId="{AC98329E-E6C9-B54B-BA8B-8D3C89DB70F3}" destId="{DB1FFC3A-CF3C-D84E-9B33-DED4335B5CED}" srcOrd="0" destOrd="0" presId="urn:microsoft.com/office/officeart/2005/8/layout/cycle3"/>
    <dgm:cxn modelId="{28E327E9-AC5C-E04F-B739-F4B6FECF1F33}" type="presParOf" srcId="{DB1FFC3A-CF3C-D84E-9B33-DED4335B5CED}" destId="{6B8B7B9F-6939-3945-9615-4BB0FCE3AD06}" srcOrd="0" destOrd="0" presId="urn:microsoft.com/office/officeart/2005/8/layout/cycle3"/>
    <dgm:cxn modelId="{E5D1ABCC-5007-454F-A532-F3D387F8F80A}" type="presParOf" srcId="{DB1FFC3A-CF3C-D84E-9B33-DED4335B5CED}" destId="{D8C05AC1-C8FA-6F41-ABF2-97D3BA07F2ED}" srcOrd="1" destOrd="0" presId="urn:microsoft.com/office/officeart/2005/8/layout/cycle3"/>
    <dgm:cxn modelId="{A887E37E-4BAE-E34A-9DF9-C63F030365BD}" type="presParOf" srcId="{DB1FFC3A-CF3C-D84E-9B33-DED4335B5CED}" destId="{C4CE2975-D0E9-5F43-8D3E-9A1AB2D73A96}" srcOrd="2" destOrd="0" presId="urn:microsoft.com/office/officeart/2005/8/layout/cycle3"/>
    <dgm:cxn modelId="{0C6A4FA9-1784-284B-AAB7-039C3B7DDB1D}" type="presParOf" srcId="{DB1FFC3A-CF3C-D84E-9B33-DED4335B5CED}" destId="{2894E1BA-D27C-B44C-96B4-B7622C32AE89}" srcOrd="3" destOrd="0" presId="urn:microsoft.com/office/officeart/2005/8/layout/cycle3"/>
    <dgm:cxn modelId="{11632922-C1B7-D54B-9294-A18E975CBF07}" type="presParOf" srcId="{DB1FFC3A-CF3C-D84E-9B33-DED4335B5CED}" destId="{C8356181-9F49-6546-9874-D1F55AAEEA6D}" srcOrd="4" destOrd="0" presId="urn:microsoft.com/office/officeart/2005/8/layout/cycle3"/>
    <dgm:cxn modelId="{35C549BF-FC25-C74B-8125-D7165935DD33}" type="presParOf" srcId="{DB1FFC3A-CF3C-D84E-9B33-DED4335B5CED}" destId="{73B946E3-32DB-6749-9569-ECA7E5CCE2B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D47AB-9683-9044-BF03-0EBEDF6892FF}" type="doc">
      <dgm:prSet loTypeId="urn:microsoft.com/office/officeart/2005/8/layout/arrow2" loCatId="" qsTypeId="urn:microsoft.com/office/officeart/2005/8/quickstyle/simple1" qsCatId="simple" csTypeId="urn:microsoft.com/office/officeart/2005/8/colors/accent1_2" csCatId="accent1" phldr="1"/>
      <dgm:spPr/>
    </dgm:pt>
    <dgm:pt modelId="{7F49AC86-CB39-9F46-A9C0-9697BE44DB14}">
      <dgm:prSet phldrT="[Text]"/>
      <dgm:spPr/>
      <dgm:t>
        <a:bodyPr/>
        <a:lstStyle/>
        <a:p>
          <a:r>
            <a:rPr lang="en-US"/>
            <a:t>Mar 2021 TIFA Council</a:t>
          </a:r>
        </a:p>
      </dgm:t>
    </dgm:pt>
    <dgm:pt modelId="{BB7CAAB6-3E62-834C-B423-F6E48822CC67}" type="parTrans" cxnId="{3C4F3A48-74D5-E14C-9737-1BD8A978D1D7}">
      <dgm:prSet/>
      <dgm:spPr/>
      <dgm:t>
        <a:bodyPr/>
        <a:lstStyle/>
        <a:p>
          <a:endParaRPr lang="en-US"/>
        </a:p>
      </dgm:t>
    </dgm:pt>
    <dgm:pt modelId="{44E55EE3-9846-944A-85A8-8A390531484A}" type="sibTrans" cxnId="{3C4F3A48-74D5-E14C-9737-1BD8A978D1D7}">
      <dgm:prSet/>
      <dgm:spPr/>
      <dgm:t>
        <a:bodyPr/>
        <a:lstStyle/>
        <a:p>
          <a:endParaRPr lang="en-US"/>
        </a:p>
      </dgm:t>
    </dgm:pt>
    <dgm:pt modelId="{355248DC-393B-5C46-AA04-A9C3311DD001}">
      <dgm:prSet phldrT="[Text]"/>
      <dgm:spPr/>
      <dgm:t>
        <a:bodyPr/>
        <a:lstStyle/>
        <a:p>
          <a:r>
            <a:rPr lang="en-US"/>
            <a:t>Nov 2021 Launch DTWG</a:t>
          </a:r>
        </a:p>
      </dgm:t>
    </dgm:pt>
    <dgm:pt modelId="{17F71FEE-00EE-954F-B330-5C059566666B}" type="parTrans" cxnId="{D4621FC8-7D31-D041-96DC-0DCC1B282E15}">
      <dgm:prSet/>
      <dgm:spPr/>
      <dgm:t>
        <a:bodyPr/>
        <a:lstStyle/>
        <a:p>
          <a:endParaRPr lang="en-US"/>
        </a:p>
      </dgm:t>
    </dgm:pt>
    <dgm:pt modelId="{8F88D9BB-D72C-9D4F-A54D-1CBCC6959633}" type="sibTrans" cxnId="{D4621FC8-7D31-D041-96DC-0DCC1B282E15}">
      <dgm:prSet/>
      <dgm:spPr/>
      <dgm:t>
        <a:bodyPr/>
        <a:lstStyle/>
        <a:p>
          <a:endParaRPr lang="en-US"/>
        </a:p>
      </dgm:t>
    </dgm:pt>
    <dgm:pt modelId="{EB522EA4-BCA4-3E44-A9EA-C188B5C2D3A0}">
      <dgm:prSet phldrT="[Text]"/>
      <dgm:spPr/>
      <dgm:t>
        <a:bodyPr/>
        <a:lstStyle/>
        <a:p>
          <a:r>
            <a:rPr lang="en-US"/>
            <a:t>Jan – June 2022 Country Level SH Engagement </a:t>
          </a:r>
        </a:p>
      </dgm:t>
    </dgm:pt>
    <dgm:pt modelId="{8850B1FB-BA66-E847-AEB1-425DCE0D3B04}" type="parTrans" cxnId="{7F729BCF-1B9C-874B-8D5D-5A0E497C0BCB}">
      <dgm:prSet/>
      <dgm:spPr/>
      <dgm:t>
        <a:bodyPr/>
        <a:lstStyle/>
        <a:p>
          <a:endParaRPr lang="en-US"/>
        </a:p>
      </dgm:t>
    </dgm:pt>
    <dgm:pt modelId="{E020AECC-EBEC-0343-8D09-C36FEE699106}" type="sibTrans" cxnId="{7F729BCF-1B9C-874B-8D5D-5A0E497C0BCB}">
      <dgm:prSet/>
      <dgm:spPr/>
      <dgm:t>
        <a:bodyPr/>
        <a:lstStyle/>
        <a:p>
          <a:endParaRPr lang="en-US"/>
        </a:p>
      </dgm:t>
    </dgm:pt>
    <dgm:pt modelId="{9294CF32-0576-084F-9956-ABD1428C0659}">
      <dgm:prSet/>
      <dgm:spPr/>
      <dgm:t>
        <a:bodyPr/>
        <a:lstStyle/>
        <a:p>
          <a:r>
            <a:rPr lang="en-US"/>
            <a:t>Sept 2022 First Regional MSH Meeting</a:t>
          </a:r>
        </a:p>
      </dgm:t>
    </dgm:pt>
    <dgm:pt modelId="{130C78C2-80D7-6C4D-8BBA-E00389A62DE4}" type="parTrans" cxnId="{6CB5B29C-D845-F44E-8294-F58D26A488F5}">
      <dgm:prSet/>
      <dgm:spPr/>
      <dgm:t>
        <a:bodyPr/>
        <a:lstStyle/>
        <a:p>
          <a:endParaRPr lang="en-US"/>
        </a:p>
      </dgm:t>
    </dgm:pt>
    <dgm:pt modelId="{F251F68F-2553-D049-9487-9329F4A9E9B6}" type="sibTrans" cxnId="{6CB5B29C-D845-F44E-8294-F58D26A488F5}">
      <dgm:prSet/>
      <dgm:spPr/>
      <dgm:t>
        <a:bodyPr/>
        <a:lstStyle/>
        <a:p>
          <a:endParaRPr lang="en-US"/>
        </a:p>
      </dgm:t>
    </dgm:pt>
    <dgm:pt modelId="{D8B9F9A9-95E2-114E-9F4E-554C14ACB2EE}">
      <dgm:prSet/>
      <dgm:spPr/>
      <dgm:t>
        <a:bodyPr/>
        <a:lstStyle/>
        <a:p>
          <a:r>
            <a:rPr lang="en-US"/>
            <a:t>Spring 2023 </a:t>
          </a:r>
          <a:r>
            <a:rPr lang="en-US" err="1"/>
            <a:t>Recos</a:t>
          </a:r>
          <a:r>
            <a:rPr lang="en-US"/>
            <a:t> for TIFA Council</a:t>
          </a:r>
        </a:p>
      </dgm:t>
    </dgm:pt>
    <dgm:pt modelId="{249A929A-BB5D-6E46-9A94-11DD5A2602C3}" type="parTrans" cxnId="{6945EF19-97F0-6E4A-BD37-636557A949ED}">
      <dgm:prSet/>
      <dgm:spPr/>
      <dgm:t>
        <a:bodyPr/>
        <a:lstStyle/>
        <a:p>
          <a:endParaRPr lang="en-US"/>
        </a:p>
      </dgm:t>
    </dgm:pt>
    <dgm:pt modelId="{943BA72E-9247-EA49-A598-0CE246882C98}" type="sibTrans" cxnId="{6945EF19-97F0-6E4A-BD37-636557A949ED}">
      <dgm:prSet/>
      <dgm:spPr/>
      <dgm:t>
        <a:bodyPr/>
        <a:lstStyle/>
        <a:p>
          <a:endParaRPr lang="en-US"/>
        </a:p>
      </dgm:t>
    </dgm:pt>
    <dgm:pt modelId="{BCB3F383-B436-F748-82EA-388C8F068692}" type="pres">
      <dgm:prSet presAssocID="{8F1D47AB-9683-9044-BF03-0EBEDF6892FF}" presName="arrowDiagram" presStyleCnt="0">
        <dgm:presLayoutVars>
          <dgm:chMax val="5"/>
          <dgm:dir/>
          <dgm:resizeHandles val="exact"/>
        </dgm:presLayoutVars>
      </dgm:prSet>
      <dgm:spPr/>
    </dgm:pt>
    <dgm:pt modelId="{8D3439BA-4AF0-8244-845C-3B09340CA35F}" type="pres">
      <dgm:prSet presAssocID="{8F1D47AB-9683-9044-BF03-0EBEDF6892FF}" presName="arrow" presStyleLbl="bgShp" presStyleIdx="0" presStyleCnt="1"/>
      <dgm:spPr/>
    </dgm:pt>
    <dgm:pt modelId="{83634CC7-BC20-A24D-86BD-C412E0041207}" type="pres">
      <dgm:prSet presAssocID="{8F1D47AB-9683-9044-BF03-0EBEDF6892FF}" presName="arrowDiagram5" presStyleCnt="0"/>
      <dgm:spPr/>
    </dgm:pt>
    <dgm:pt modelId="{B26110A9-2760-D140-9EBC-FA21F3C7D97A}" type="pres">
      <dgm:prSet presAssocID="{7F49AC86-CB39-9F46-A9C0-9697BE44DB14}" presName="bullet5a" presStyleLbl="node1" presStyleIdx="0" presStyleCnt="5"/>
      <dgm:spPr/>
    </dgm:pt>
    <dgm:pt modelId="{3F93C95C-5113-2344-90F2-9FF61C7F3384}" type="pres">
      <dgm:prSet presAssocID="{7F49AC86-CB39-9F46-A9C0-9697BE44DB14}" presName="textBox5a" presStyleLbl="revTx" presStyleIdx="0" presStyleCnt="5">
        <dgm:presLayoutVars>
          <dgm:bulletEnabled val="1"/>
        </dgm:presLayoutVars>
      </dgm:prSet>
      <dgm:spPr/>
    </dgm:pt>
    <dgm:pt modelId="{D4B92365-9350-3E4A-AE79-7636CD0E5298}" type="pres">
      <dgm:prSet presAssocID="{355248DC-393B-5C46-AA04-A9C3311DD001}" presName="bullet5b" presStyleLbl="node1" presStyleIdx="1" presStyleCnt="5"/>
      <dgm:spPr/>
    </dgm:pt>
    <dgm:pt modelId="{015A316E-7745-AF46-A125-8DE7903D46D4}" type="pres">
      <dgm:prSet presAssocID="{355248DC-393B-5C46-AA04-A9C3311DD001}" presName="textBox5b" presStyleLbl="revTx" presStyleIdx="1" presStyleCnt="5">
        <dgm:presLayoutVars>
          <dgm:bulletEnabled val="1"/>
        </dgm:presLayoutVars>
      </dgm:prSet>
      <dgm:spPr/>
    </dgm:pt>
    <dgm:pt modelId="{A7F21AF0-CBA2-A348-9ABA-49D2E54C94E8}" type="pres">
      <dgm:prSet presAssocID="{EB522EA4-BCA4-3E44-A9EA-C188B5C2D3A0}" presName="bullet5c" presStyleLbl="node1" presStyleIdx="2" presStyleCnt="5"/>
      <dgm:spPr/>
    </dgm:pt>
    <dgm:pt modelId="{9F40F118-5AD1-8947-948C-0B4014083BD7}" type="pres">
      <dgm:prSet presAssocID="{EB522EA4-BCA4-3E44-A9EA-C188B5C2D3A0}" presName="textBox5c" presStyleLbl="revTx" presStyleIdx="2" presStyleCnt="5">
        <dgm:presLayoutVars>
          <dgm:bulletEnabled val="1"/>
        </dgm:presLayoutVars>
      </dgm:prSet>
      <dgm:spPr/>
    </dgm:pt>
    <dgm:pt modelId="{029E69FD-81D7-EE4C-8D95-283B831C7ADD}" type="pres">
      <dgm:prSet presAssocID="{9294CF32-0576-084F-9956-ABD1428C0659}" presName="bullet5d" presStyleLbl="node1" presStyleIdx="3" presStyleCnt="5"/>
      <dgm:spPr/>
    </dgm:pt>
    <dgm:pt modelId="{25D4EC04-4267-B045-A5B2-BB3455A3EB7A}" type="pres">
      <dgm:prSet presAssocID="{9294CF32-0576-084F-9956-ABD1428C0659}" presName="textBox5d" presStyleLbl="revTx" presStyleIdx="3" presStyleCnt="5">
        <dgm:presLayoutVars>
          <dgm:bulletEnabled val="1"/>
        </dgm:presLayoutVars>
      </dgm:prSet>
      <dgm:spPr/>
    </dgm:pt>
    <dgm:pt modelId="{CFEB67AA-FD0D-3E45-A02E-BB8DBA592BD7}" type="pres">
      <dgm:prSet presAssocID="{D8B9F9A9-95E2-114E-9F4E-554C14ACB2EE}" presName="bullet5e" presStyleLbl="node1" presStyleIdx="4" presStyleCnt="5"/>
      <dgm:spPr/>
    </dgm:pt>
    <dgm:pt modelId="{4BB8A889-737E-9146-8D9F-174A17D1DFDE}" type="pres">
      <dgm:prSet presAssocID="{D8B9F9A9-95E2-114E-9F4E-554C14ACB2EE}" presName="textBox5e" presStyleLbl="revTx" presStyleIdx="4" presStyleCnt="5">
        <dgm:presLayoutVars>
          <dgm:bulletEnabled val="1"/>
        </dgm:presLayoutVars>
      </dgm:prSet>
      <dgm:spPr/>
    </dgm:pt>
  </dgm:ptLst>
  <dgm:cxnLst>
    <dgm:cxn modelId="{6945EF19-97F0-6E4A-BD37-636557A949ED}" srcId="{8F1D47AB-9683-9044-BF03-0EBEDF6892FF}" destId="{D8B9F9A9-95E2-114E-9F4E-554C14ACB2EE}" srcOrd="4" destOrd="0" parTransId="{249A929A-BB5D-6E46-9A94-11DD5A2602C3}" sibTransId="{943BA72E-9247-EA49-A598-0CE246882C98}"/>
    <dgm:cxn modelId="{C9A1002A-AF94-FE44-B0FA-16A010388718}" type="presOf" srcId="{EB522EA4-BCA4-3E44-A9EA-C188B5C2D3A0}" destId="{9F40F118-5AD1-8947-948C-0B4014083BD7}" srcOrd="0" destOrd="0" presId="urn:microsoft.com/office/officeart/2005/8/layout/arrow2"/>
    <dgm:cxn modelId="{3C4F3A48-74D5-E14C-9737-1BD8A978D1D7}" srcId="{8F1D47AB-9683-9044-BF03-0EBEDF6892FF}" destId="{7F49AC86-CB39-9F46-A9C0-9697BE44DB14}" srcOrd="0" destOrd="0" parTransId="{BB7CAAB6-3E62-834C-B423-F6E48822CC67}" sibTransId="{44E55EE3-9846-944A-85A8-8A390531484A}"/>
    <dgm:cxn modelId="{20CE894A-82DE-8A47-812B-A9F6D239D016}" type="presOf" srcId="{7F49AC86-CB39-9F46-A9C0-9697BE44DB14}" destId="{3F93C95C-5113-2344-90F2-9FF61C7F3384}" srcOrd="0" destOrd="0" presId="urn:microsoft.com/office/officeart/2005/8/layout/arrow2"/>
    <dgm:cxn modelId="{085F419A-D610-0B4C-AEE5-A5D882DC8C29}" type="presOf" srcId="{9294CF32-0576-084F-9956-ABD1428C0659}" destId="{25D4EC04-4267-B045-A5B2-BB3455A3EB7A}" srcOrd="0" destOrd="0" presId="urn:microsoft.com/office/officeart/2005/8/layout/arrow2"/>
    <dgm:cxn modelId="{6CB5B29C-D845-F44E-8294-F58D26A488F5}" srcId="{8F1D47AB-9683-9044-BF03-0EBEDF6892FF}" destId="{9294CF32-0576-084F-9956-ABD1428C0659}" srcOrd="3" destOrd="0" parTransId="{130C78C2-80D7-6C4D-8BBA-E00389A62DE4}" sibTransId="{F251F68F-2553-D049-9487-9329F4A9E9B6}"/>
    <dgm:cxn modelId="{9AF8ACA5-38C8-B94C-9A87-0AD326C4E1DA}" type="presOf" srcId="{D8B9F9A9-95E2-114E-9F4E-554C14ACB2EE}" destId="{4BB8A889-737E-9146-8D9F-174A17D1DFDE}" srcOrd="0" destOrd="0" presId="urn:microsoft.com/office/officeart/2005/8/layout/arrow2"/>
    <dgm:cxn modelId="{0E0DF5C1-9757-FD42-8D53-DA8EEC72BE15}" type="presOf" srcId="{355248DC-393B-5C46-AA04-A9C3311DD001}" destId="{015A316E-7745-AF46-A125-8DE7903D46D4}" srcOrd="0" destOrd="0" presId="urn:microsoft.com/office/officeart/2005/8/layout/arrow2"/>
    <dgm:cxn modelId="{D4621FC8-7D31-D041-96DC-0DCC1B282E15}" srcId="{8F1D47AB-9683-9044-BF03-0EBEDF6892FF}" destId="{355248DC-393B-5C46-AA04-A9C3311DD001}" srcOrd="1" destOrd="0" parTransId="{17F71FEE-00EE-954F-B330-5C059566666B}" sibTransId="{8F88D9BB-D72C-9D4F-A54D-1CBCC6959633}"/>
    <dgm:cxn modelId="{7F729BCF-1B9C-874B-8D5D-5A0E497C0BCB}" srcId="{8F1D47AB-9683-9044-BF03-0EBEDF6892FF}" destId="{EB522EA4-BCA4-3E44-A9EA-C188B5C2D3A0}" srcOrd="2" destOrd="0" parTransId="{8850B1FB-BA66-E847-AEB1-425DCE0D3B04}" sibTransId="{E020AECC-EBEC-0343-8D09-C36FEE699106}"/>
    <dgm:cxn modelId="{0B50B1F8-9E19-E541-8B81-E69FF2523C81}" type="presOf" srcId="{8F1D47AB-9683-9044-BF03-0EBEDF6892FF}" destId="{BCB3F383-B436-F748-82EA-388C8F068692}" srcOrd="0" destOrd="0" presId="urn:microsoft.com/office/officeart/2005/8/layout/arrow2"/>
    <dgm:cxn modelId="{C36DFEEA-828D-6744-BB92-8AD1F60A2B95}" type="presParOf" srcId="{BCB3F383-B436-F748-82EA-388C8F068692}" destId="{8D3439BA-4AF0-8244-845C-3B09340CA35F}" srcOrd="0" destOrd="0" presId="urn:microsoft.com/office/officeart/2005/8/layout/arrow2"/>
    <dgm:cxn modelId="{66F54E01-96F2-B042-A15D-A22BAD9F3AC4}" type="presParOf" srcId="{BCB3F383-B436-F748-82EA-388C8F068692}" destId="{83634CC7-BC20-A24D-86BD-C412E0041207}" srcOrd="1" destOrd="0" presId="urn:microsoft.com/office/officeart/2005/8/layout/arrow2"/>
    <dgm:cxn modelId="{A7A2DD3A-3D6A-6246-A3F7-130D9763059F}" type="presParOf" srcId="{83634CC7-BC20-A24D-86BD-C412E0041207}" destId="{B26110A9-2760-D140-9EBC-FA21F3C7D97A}" srcOrd="0" destOrd="0" presId="urn:microsoft.com/office/officeart/2005/8/layout/arrow2"/>
    <dgm:cxn modelId="{322A9C41-4CB4-5944-9C8C-36A7C9735DC4}" type="presParOf" srcId="{83634CC7-BC20-A24D-86BD-C412E0041207}" destId="{3F93C95C-5113-2344-90F2-9FF61C7F3384}" srcOrd="1" destOrd="0" presId="urn:microsoft.com/office/officeart/2005/8/layout/arrow2"/>
    <dgm:cxn modelId="{F5B17D88-D3E2-D04F-B1AB-3724E0E5FA93}" type="presParOf" srcId="{83634CC7-BC20-A24D-86BD-C412E0041207}" destId="{D4B92365-9350-3E4A-AE79-7636CD0E5298}" srcOrd="2" destOrd="0" presId="urn:microsoft.com/office/officeart/2005/8/layout/arrow2"/>
    <dgm:cxn modelId="{57C37E60-B463-7344-96C8-B1F94E143759}" type="presParOf" srcId="{83634CC7-BC20-A24D-86BD-C412E0041207}" destId="{015A316E-7745-AF46-A125-8DE7903D46D4}" srcOrd="3" destOrd="0" presId="urn:microsoft.com/office/officeart/2005/8/layout/arrow2"/>
    <dgm:cxn modelId="{C860963A-65ED-0347-8286-EF704DC750AA}" type="presParOf" srcId="{83634CC7-BC20-A24D-86BD-C412E0041207}" destId="{A7F21AF0-CBA2-A348-9ABA-49D2E54C94E8}" srcOrd="4" destOrd="0" presId="urn:microsoft.com/office/officeart/2005/8/layout/arrow2"/>
    <dgm:cxn modelId="{EB076BBC-BFDC-9F4A-820B-1320608B1CD6}" type="presParOf" srcId="{83634CC7-BC20-A24D-86BD-C412E0041207}" destId="{9F40F118-5AD1-8947-948C-0B4014083BD7}" srcOrd="5" destOrd="0" presId="urn:microsoft.com/office/officeart/2005/8/layout/arrow2"/>
    <dgm:cxn modelId="{C9A0D9E4-4827-F54C-8D12-F93B5287A03E}" type="presParOf" srcId="{83634CC7-BC20-A24D-86BD-C412E0041207}" destId="{029E69FD-81D7-EE4C-8D95-283B831C7ADD}" srcOrd="6" destOrd="0" presId="urn:microsoft.com/office/officeart/2005/8/layout/arrow2"/>
    <dgm:cxn modelId="{8C202F08-3C3D-484C-A723-2B665B997B12}" type="presParOf" srcId="{83634CC7-BC20-A24D-86BD-C412E0041207}" destId="{25D4EC04-4267-B045-A5B2-BB3455A3EB7A}" srcOrd="7" destOrd="0" presId="urn:microsoft.com/office/officeart/2005/8/layout/arrow2"/>
    <dgm:cxn modelId="{42316A96-DBF5-464C-919F-FB6A006F2DC6}" type="presParOf" srcId="{83634CC7-BC20-A24D-86BD-C412E0041207}" destId="{CFEB67AA-FD0D-3E45-A02E-BB8DBA592BD7}" srcOrd="8" destOrd="0" presId="urn:microsoft.com/office/officeart/2005/8/layout/arrow2"/>
    <dgm:cxn modelId="{36D02FB0-DCB8-6643-961F-489549209A32}" type="presParOf" srcId="{83634CC7-BC20-A24D-86BD-C412E0041207}" destId="{4BB8A889-737E-9146-8D9F-174A17D1DFD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DF6A1-59A5-FF4D-A606-D883EB464F83}" type="doc">
      <dgm:prSet loTypeId="urn:microsoft.com/office/officeart/2008/layout/HexagonCluster" loCatId="" qsTypeId="urn:microsoft.com/office/officeart/2005/8/quickstyle/simple1" qsCatId="simple" csTypeId="urn:microsoft.com/office/officeart/2005/8/colors/accent1_4" csCatId="accent1" phldr="1"/>
      <dgm:spPr/>
      <dgm:t>
        <a:bodyPr/>
        <a:lstStyle/>
        <a:p>
          <a:endParaRPr lang="en-US"/>
        </a:p>
      </dgm:t>
    </dgm:pt>
    <dgm:pt modelId="{311D54F1-344F-6D40-B52D-F6A014286E33}">
      <dgm:prSet phldrT="[Text]" custT="1"/>
      <dgm:spPr/>
      <dgm:t>
        <a:bodyPr/>
        <a:lstStyle/>
        <a:p>
          <a:r>
            <a:rPr lang="az-Cyrl-AZ" sz="1400"/>
            <a:t>Надежная цифровая торговля</a:t>
          </a:r>
          <a:endParaRPr lang="en-US" sz="1400"/>
        </a:p>
      </dgm:t>
    </dgm:pt>
    <dgm:pt modelId="{0929F10A-BA76-594A-8142-7F89F52F5C92}" type="parTrans" cxnId="{16232218-4AAF-9345-AE8C-94D1858527A8}">
      <dgm:prSet/>
      <dgm:spPr/>
      <dgm:t>
        <a:bodyPr/>
        <a:lstStyle/>
        <a:p>
          <a:endParaRPr lang="en-US"/>
        </a:p>
      </dgm:t>
    </dgm:pt>
    <dgm:pt modelId="{89DC5B84-3F84-2D4E-BDB3-5EF311F6CCAA}" type="sibTrans" cxnId="{16232218-4AAF-9345-AE8C-94D1858527A8}">
      <dgm:prSet/>
      <dgm:spPr/>
      <dgm:t>
        <a:bodyPr/>
        <a:lstStyle/>
        <a:p>
          <a:endParaRPr lang="en-US"/>
        </a:p>
      </dgm:t>
    </dgm:pt>
    <dgm:pt modelId="{4C43FE0D-C6DA-3E4A-9021-004B3D7E4D23}">
      <dgm:prSet custT="1"/>
      <dgm:spPr/>
      <dgm:t>
        <a:bodyPr/>
        <a:lstStyle/>
        <a:p>
          <a:r>
            <a:rPr lang="az-Cyrl-AZ" sz="1400"/>
            <a:t>Открытые правительственные данные</a:t>
          </a:r>
          <a:endParaRPr lang="en-US" sz="1400"/>
        </a:p>
      </dgm:t>
    </dgm:pt>
    <dgm:pt modelId="{BB08FDCD-4673-1943-B7CE-AD434A044045}" type="parTrans" cxnId="{677EEC7D-A665-8B40-91E2-71360AB8D4D7}">
      <dgm:prSet/>
      <dgm:spPr/>
      <dgm:t>
        <a:bodyPr/>
        <a:lstStyle/>
        <a:p>
          <a:endParaRPr lang="en-US"/>
        </a:p>
      </dgm:t>
    </dgm:pt>
    <dgm:pt modelId="{8E5365D8-1AD6-754A-B52C-124332B63A4D}" type="sibTrans" cxnId="{677EEC7D-A665-8B40-91E2-71360AB8D4D7}">
      <dgm:prSet/>
      <dgm:spPr/>
      <dgm:t>
        <a:bodyPr/>
        <a:lstStyle/>
        <a:p>
          <a:endParaRPr lang="en-US"/>
        </a:p>
      </dgm:t>
    </dgm:pt>
    <dgm:pt modelId="{9C575271-5A15-6A4B-B958-D3834BD94403}">
      <dgm:prSet custT="1"/>
      <dgm:spPr/>
      <dgm:t>
        <a:bodyPr/>
        <a:lstStyle/>
        <a:p>
          <a:r>
            <a:rPr lang="az-Cyrl-AZ" sz="1600"/>
            <a:t>Электронные платежи</a:t>
          </a:r>
          <a:endParaRPr lang="en-US" sz="1600"/>
        </a:p>
      </dgm:t>
    </dgm:pt>
    <dgm:pt modelId="{2538503F-383D-6F40-A8A9-08C3E9A06AA2}" type="parTrans" cxnId="{411879AD-98A2-3D4E-92B3-6E5297BB7702}">
      <dgm:prSet/>
      <dgm:spPr/>
      <dgm:t>
        <a:bodyPr/>
        <a:lstStyle/>
        <a:p>
          <a:endParaRPr lang="en-US"/>
        </a:p>
      </dgm:t>
    </dgm:pt>
    <dgm:pt modelId="{D7D41BF0-AF45-C44B-B120-AA573B28F2BB}" type="sibTrans" cxnId="{411879AD-98A2-3D4E-92B3-6E5297BB7702}">
      <dgm:prSet/>
      <dgm:spPr/>
      <dgm:t>
        <a:bodyPr/>
        <a:lstStyle/>
        <a:p>
          <a:endParaRPr lang="en-US"/>
        </a:p>
      </dgm:t>
    </dgm:pt>
    <dgm:pt modelId="{E54A9D65-13A7-664F-A8B7-725CB8C1A495}">
      <dgm:prSet custT="1"/>
      <dgm:spPr/>
      <dgm:t>
        <a:bodyPr/>
        <a:lstStyle/>
        <a:p>
          <a:r>
            <a:rPr lang="az-Cyrl-AZ" sz="1100"/>
            <a:t>Взаимодействие с заинтересованными сторонами</a:t>
          </a:r>
          <a:endParaRPr lang="en-US" sz="1100"/>
        </a:p>
      </dgm:t>
    </dgm:pt>
    <dgm:pt modelId="{FB50C135-6776-0748-974B-763D3BAB86F5}" type="parTrans" cxnId="{1C1DB1E6-CBBC-1048-A819-CCCD02B57F1F}">
      <dgm:prSet/>
      <dgm:spPr/>
      <dgm:t>
        <a:bodyPr/>
        <a:lstStyle/>
        <a:p>
          <a:endParaRPr lang="en-US"/>
        </a:p>
      </dgm:t>
    </dgm:pt>
    <dgm:pt modelId="{8E3A0DA0-40DD-DF45-99AE-BB6DE967D268}" type="sibTrans" cxnId="{1C1DB1E6-CBBC-1048-A819-CCCD02B57F1F}">
      <dgm:prSet/>
      <dgm:spPr/>
      <dgm:t>
        <a:bodyPr/>
        <a:lstStyle/>
        <a:p>
          <a:endParaRPr lang="en-US"/>
        </a:p>
      </dgm:t>
    </dgm:pt>
    <dgm:pt modelId="{292BF39E-4FBC-4244-9C36-412B6385DD14}">
      <dgm:prSet/>
      <dgm:spPr/>
      <dgm:t>
        <a:bodyPr/>
        <a:lstStyle/>
        <a:p>
          <a:r>
            <a:rPr lang="az-Cyrl-AZ"/>
            <a:t>Логистика</a:t>
          </a:r>
          <a:endParaRPr lang="en-US"/>
        </a:p>
      </dgm:t>
    </dgm:pt>
    <dgm:pt modelId="{DBFC2EF6-ED3E-D942-A6CF-8BAFCC4525B5}" type="parTrans" cxnId="{87377097-B168-D14E-B708-0FA2EE84654A}">
      <dgm:prSet/>
      <dgm:spPr/>
      <dgm:t>
        <a:bodyPr/>
        <a:lstStyle/>
        <a:p>
          <a:endParaRPr lang="en-US"/>
        </a:p>
      </dgm:t>
    </dgm:pt>
    <dgm:pt modelId="{6E75EE61-6449-FB49-B558-1A96B31EBC86}" type="sibTrans" cxnId="{87377097-B168-D14E-B708-0FA2EE84654A}">
      <dgm:prSet/>
      <dgm:spPr/>
      <dgm:t>
        <a:bodyPr/>
        <a:lstStyle/>
        <a:p>
          <a:endParaRPr lang="en-US"/>
        </a:p>
      </dgm:t>
    </dgm:pt>
    <dgm:pt modelId="{DF8A4256-5D4A-B645-A57E-BD6FEF24DD75}" type="pres">
      <dgm:prSet presAssocID="{365DF6A1-59A5-FF4D-A606-D883EB464F83}" presName="Name0" presStyleCnt="0">
        <dgm:presLayoutVars>
          <dgm:chMax val="21"/>
          <dgm:chPref val="21"/>
        </dgm:presLayoutVars>
      </dgm:prSet>
      <dgm:spPr/>
    </dgm:pt>
    <dgm:pt modelId="{15AB7A9F-FF77-D54E-B402-C7D07B6F0070}" type="pres">
      <dgm:prSet presAssocID="{311D54F1-344F-6D40-B52D-F6A014286E33}" presName="text1" presStyleCnt="0"/>
      <dgm:spPr/>
    </dgm:pt>
    <dgm:pt modelId="{B69D9ADA-1F45-EF43-92D7-8F3697876F55}" type="pres">
      <dgm:prSet presAssocID="{311D54F1-344F-6D40-B52D-F6A014286E33}" presName="textRepeatNode" presStyleLbl="alignNode1" presStyleIdx="0" presStyleCnt="5">
        <dgm:presLayoutVars>
          <dgm:chMax val="0"/>
          <dgm:chPref val="0"/>
          <dgm:bulletEnabled val="1"/>
        </dgm:presLayoutVars>
      </dgm:prSet>
      <dgm:spPr/>
    </dgm:pt>
    <dgm:pt modelId="{8210196B-8EB6-3146-9AC7-F4AE5FD93153}" type="pres">
      <dgm:prSet presAssocID="{311D54F1-344F-6D40-B52D-F6A014286E33}" presName="textaccent1" presStyleCnt="0"/>
      <dgm:spPr/>
    </dgm:pt>
    <dgm:pt modelId="{6E4807AC-A1AB-1E49-AA22-9CC4207DBE46}" type="pres">
      <dgm:prSet presAssocID="{311D54F1-344F-6D40-B52D-F6A014286E33}" presName="accentRepeatNode" presStyleLbl="solidAlignAcc1" presStyleIdx="0" presStyleCnt="10"/>
      <dgm:spPr/>
    </dgm:pt>
    <dgm:pt modelId="{3A210E6E-0B16-F44A-AB4F-54AC286735BC}" type="pres">
      <dgm:prSet presAssocID="{89DC5B84-3F84-2D4E-BDB3-5EF311F6CCAA}" presName="image1" presStyleCnt="0"/>
      <dgm:spPr/>
    </dgm:pt>
    <dgm:pt modelId="{06F51173-00BB-2F41-BA74-6BA91707040F}" type="pres">
      <dgm:prSet presAssocID="{89DC5B84-3F84-2D4E-BDB3-5EF311F6CCAA}" presName="imageRepeatNode" presStyleLbl="alignAcc1" presStyleIdx="0" presStyleCnt="5"/>
      <dgm:spPr/>
    </dgm:pt>
    <dgm:pt modelId="{787C1484-B502-844F-98A7-8204D5397C87}" type="pres">
      <dgm:prSet presAssocID="{89DC5B84-3F84-2D4E-BDB3-5EF311F6CCAA}" presName="imageaccent1" presStyleCnt="0"/>
      <dgm:spPr/>
    </dgm:pt>
    <dgm:pt modelId="{5A620115-0D4C-CA45-8EF2-60BF38291D2D}" type="pres">
      <dgm:prSet presAssocID="{89DC5B84-3F84-2D4E-BDB3-5EF311F6CCAA}" presName="accentRepeatNode" presStyleLbl="solidAlignAcc1" presStyleIdx="1" presStyleCnt="10"/>
      <dgm:spPr/>
    </dgm:pt>
    <dgm:pt modelId="{574D7331-60AB-9C4A-A665-75380AB2238F}" type="pres">
      <dgm:prSet presAssocID="{4C43FE0D-C6DA-3E4A-9021-004B3D7E4D23}" presName="text2" presStyleCnt="0"/>
      <dgm:spPr/>
    </dgm:pt>
    <dgm:pt modelId="{A03DC92E-D540-D247-99F6-5311E02391F9}" type="pres">
      <dgm:prSet presAssocID="{4C43FE0D-C6DA-3E4A-9021-004B3D7E4D23}" presName="textRepeatNode" presStyleLbl="alignNode1" presStyleIdx="1" presStyleCnt="5">
        <dgm:presLayoutVars>
          <dgm:chMax val="0"/>
          <dgm:chPref val="0"/>
          <dgm:bulletEnabled val="1"/>
        </dgm:presLayoutVars>
      </dgm:prSet>
      <dgm:spPr/>
    </dgm:pt>
    <dgm:pt modelId="{F684998C-3D8E-FF44-B57C-93AB4277EEFC}" type="pres">
      <dgm:prSet presAssocID="{4C43FE0D-C6DA-3E4A-9021-004B3D7E4D23}" presName="textaccent2" presStyleCnt="0"/>
      <dgm:spPr/>
    </dgm:pt>
    <dgm:pt modelId="{699420D3-F775-BB4D-9AA9-0C33C3F12BF6}" type="pres">
      <dgm:prSet presAssocID="{4C43FE0D-C6DA-3E4A-9021-004B3D7E4D23}" presName="accentRepeatNode" presStyleLbl="solidAlignAcc1" presStyleIdx="2" presStyleCnt="10"/>
      <dgm:spPr/>
    </dgm:pt>
    <dgm:pt modelId="{10FAF540-C903-624F-8F81-5E897AF0FE7A}" type="pres">
      <dgm:prSet presAssocID="{8E5365D8-1AD6-754A-B52C-124332B63A4D}" presName="image2" presStyleCnt="0"/>
      <dgm:spPr/>
    </dgm:pt>
    <dgm:pt modelId="{B338E934-2087-F94E-B0DC-0E5F93DD29CD}" type="pres">
      <dgm:prSet presAssocID="{8E5365D8-1AD6-754A-B52C-124332B63A4D}" presName="imageRepeatNode" presStyleLbl="alignAcc1" presStyleIdx="1" presStyleCnt="5"/>
      <dgm:spPr/>
    </dgm:pt>
    <dgm:pt modelId="{D883F3B6-51C9-7043-A977-CC0DA2EF8000}" type="pres">
      <dgm:prSet presAssocID="{8E5365D8-1AD6-754A-B52C-124332B63A4D}" presName="imageaccent2" presStyleCnt="0"/>
      <dgm:spPr/>
    </dgm:pt>
    <dgm:pt modelId="{F9FD0CBC-A3BB-0541-A1E2-EEFD50F45FBC}" type="pres">
      <dgm:prSet presAssocID="{8E5365D8-1AD6-754A-B52C-124332B63A4D}" presName="accentRepeatNode" presStyleLbl="solidAlignAcc1" presStyleIdx="3" presStyleCnt="10"/>
      <dgm:spPr/>
    </dgm:pt>
    <dgm:pt modelId="{D33F760B-E4B2-BE47-BA9D-477B465B25DC}" type="pres">
      <dgm:prSet presAssocID="{9C575271-5A15-6A4B-B958-D3834BD94403}" presName="text3" presStyleCnt="0"/>
      <dgm:spPr/>
    </dgm:pt>
    <dgm:pt modelId="{8433E4A7-74D6-A543-B906-22EE2DB16BF9}" type="pres">
      <dgm:prSet presAssocID="{9C575271-5A15-6A4B-B958-D3834BD94403}" presName="textRepeatNode" presStyleLbl="alignNode1" presStyleIdx="2" presStyleCnt="5">
        <dgm:presLayoutVars>
          <dgm:chMax val="0"/>
          <dgm:chPref val="0"/>
          <dgm:bulletEnabled val="1"/>
        </dgm:presLayoutVars>
      </dgm:prSet>
      <dgm:spPr/>
    </dgm:pt>
    <dgm:pt modelId="{55663C0B-508A-3543-B2E7-42C194A82A64}" type="pres">
      <dgm:prSet presAssocID="{9C575271-5A15-6A4B-B958-D3834BD94403}" presName="textaccent3" presStyleCnt="0"/>
      <dgm:spPr/>
    </dgm:pt>
    <dgm:pt modelId="{9AC7BEAC-FF4F-5F44-A7AF-D1D656A07E0F}" type="pres">
      <dgm:prSet presAssocID="{9C575271-5A15-6A4B-B958-D3834BD94403}" presName="accentRepeatNode" presStyleLbl="solidAlignAcc1" presStyleIdx="4" presStyleCnt="10"/>
      <dgm:spPr/>
    </dgm:pt>
    <dgm:pt modelId="{70AE7B5B-E156-AB41-B77C-4CD0D80A4903}" type="pres">
      <dgm:prSet presAssocID="{D7D41BF0-AF45-C44B-B120-AA573B28F2BB}" presName="image3" presStyleCnt="0"/>
      <dgm:spPr/>
    </dgm:pt>
    <dgm:pt modelId="{DB2C6D4E-9CAF-1642-8ADC-F4E8F29631D3}" type="pres">
      <dgm:prSet presAssocID="{D7D41BF0-AF45-C44B-B120-AA573B28F2BB}" presName="imageRepeatNode" presStyleLbl="alignAcc1" presStyleIdx="2" presStyleCnt="5"/>
      <dgm:spPr/>
    </dgm:pt>
    <dgm:pt modelId="{0DB10E19-C3D7-DD4F-8AF2-1F88F5D95EA0}" type="pres">
      <dgm:prSet presAssocID="{D7D41BF0-AF45-C44B-B120-AA573B28F2BB}" presName="imageaccent3" presStyleCnt="0"/>
      <dgm:spPr/>
    </dgm:pt>
    <dgm:pt modelId="{64DF9946-D6E1-684E-A7A5-07DC93158CB8}" type="pres">
      <dgm:prSet presAssocID="{D7D41BF0-AF45-C44B-B120-AA573B28F2BB}" presName="accentRepeatNode" presStyleLbl="solidAlignAcc1" presStyleIdx="5" presStyleCnt="10"/>
      <dgm:spPr/>
    </dgm:pt>
    <dgm:pt modelId="{01854998-97DE-1B4E-88D1-4FA6FAD39DB1}" type="pres">
      <dgm:prSet presAssocID="{E54A9D65-13A7-664F-A8B7-725CB8C1A495}" presName="text4" presStyleCnt="0"/>
      <dgm:spPr/>
    </dgm:pt>
    <dgm:pt modelId="{C641C690-D5E7-B649-893C-69C32B5784FA}" type="pres">
      <dgm:prSet presAssocID="{E54A9D65-13A7-664F-A8B7-725CB8C1A495}" presName="textRepeatNode" presStyleLbl="alignNode1" presStyleIdx="3" presStyleCnt="5">
        <dgm:presLayoutVars>
          <dgm:chMax val="0"/>
          <dgm:chPref val="0"/>
          <dgm:bulletEnabled val="1"/>
        </dgm:presLayoutVars>
      </dgm:prSet>
      <dgm:spPr/>
    </dgm:pt>
    <dgm:pt modelId="{7A5931B4-DEBF-C843-BED6-EE4207C9C6B0}" type="pres">
      <dgm:prSet presAssocID="{E54A9D65-13A7-664F-A8B7-725CB8C1A495}" presName="textaccent4" presStyleCnt="0"/>
      <dgm:spPr/>
    </dgm:pt>
    <dgm:pt modelId="{02DD6E13-3BB9-674A-AFFB-2955F3656DDD}" type="pres">
      <dgm:prSet presAssocID="{E54A9D65-13A7-664F-A8B7-725CB8C1A495}" presName="accentRepeatNode" presStyleLbl="solidAlignAcc1" presStyleIdx="6" presStyleCnt="10"/>
      <dgm:spPr/>
    </dgm:pt>
    <dgm:pt modelId="{5DEC031B-EF6D-094E-B961-FE0560F619B8}" type="pres">
      <dgm:prSet presAssocID="{8E3A0DA0-40DD-DF45-99AE-BB6DE967D268}" presName="image4" presStyleCnt="0"/>
      <dgm:spPr/>
    </dgm:pt>
    <dgm:pt modelId="{F0C3B206-24AE-E948-91AB-34221E0FF1AC}" type="pres">
      <dgm:prSet presAssocID="{8E3A0DA0-40DD-DF45-99AE-BB6DE967D268}" presName="imageRepeatNode" presStyleLbl="alignAcc1" presStyleIdx="3" presStyleCnt="5"/>
      <dgm:spPr/>
    </dgm:pt>
    <dgm:pt modelId="{58C5D1B3-D1F3-B64C-BA29-D0E300755248}" type="pres">
      <dgm:prSet presAssocID="{8E3A0DA0-40DD-DF45-99AE-BB6DE967D268}" presName="imageaccent4" presStyleCnt="0"/>
      <dgm:spPr/>
    </dgm:pt>
    <dgm:pt modelId="{23E93891-4A29-EB47-AB95-183C48999890}" type="pres">
      <dgm:prSet presAssocID="{8E3A0DA0-40DD-DF45-99AE-BB6DE967D268}" presName="accentRepeatNode" presStyleLbl="solidAlignAcc1" presStyleIdx="7" presStyleCnt="10"/>
      <dgm:spPr/>
    </dgm:pt>
    <dgm:pt modelId="{9713A088-F6CF-7B4F-9F24-273F604CEB2E}" type="pres">
      <dgm:prSet presAssocID="{292BF39E-4FBC-4244-9C36-412B6385DD14}" presName="text5" presStyleCnt="0"/>
      <dgm:spPr/>
    </dgm:pt>
    <dgm:pt modelId="{4120AAE7-6937-1E4E-A71A-B592FF00BB16}" type="pres">
      <dgm:prSet presAssocID="{292BF39E-4FBC-4244-9C36-412B6385DD14}" presName="textRepeatNode" presStyleLbl="alignNode1" presStyleIdx="4" presStyleCnt="5">
        <dgm:presLayoutVars>
          <dgm:chMax val="0"/>
          <dgm:chPref val="0"/>
          <dgm:bulletEnabled val="1"/>
        </dgm:presLayoutVars>
      </dgm:prSet>
      <dgm:spPr/>
    </dgm:pt>
    <dgm:pt modelId="{0ED266FA-8828-E543-A573-2ED88F7329C4}" type="pres">
      <dgm:prSet presAssocID="{292BF39E-4FBC-4244-9C36-412B6385DD14}" presName="textaccent5" presStyleCnt="0"/>
      <dgm:spPr/>
    </dgm:pt>
    <dgm:pt modelId="{8CB438DF-5EEE-D940-B303-05C887E3FF5B}" type="pres">
      <dgm:prSet presAssocID="{292BF39E-4FBC-4244-9C36-412B6385DD14}" presName="accentRepeatNode" presStyleLbl="solidAlignAcc1" presStyleIdx="8" presStyleCnt="10"/>
      <dgm:spPr/>
    </dgm:pt>
    <dgm:pt modelId="{DB8B5ECE-1EF4-CF47-85D5-8606C2798AE3}" type="pres">
      <dgm:prSet presAssocID="{6E75EE61-6449-FB49-B558-1A96B31EBC86}" presName="image5" presStyleCnt="0"/>
      <dgm:spPr/>
    </dgm:pt>
    <dgm:pt modelId="{CB8C1836-A471-8547-A609-8F8F6DFC10BB}" type="pres">
      <dgm:prSet presAssocID="{6E75EE61-6449-FB49-B558-1A96B31EBC86}" presName="imageRepeatNode" presStyleLbl="alignAcc1" presStyleIdx="4" presStyleCnt="5"/>
      <dgm:spPr/>
    </dgm:pt>
    <dgm:pt modelId="{BBCC23B1-2A41-5A4D-B8FB-44EBD0DC8268}" type="pres">
      <dgm:prSet presAssocID="{6E75EE61-6449-FB49-B558-1A96B31EBC86}" presName="imageaccent5" presStyleCnt="0"/>
      <dgm:spPr/>
    </dgm:pt>
    <dgm:pt modelId="{B6011AAC-1B89-C547-A2F5-134F912BE8C9}" type="pres">
      <dgm:prSet presAssocID="{6E75EE61-6449-FB49-B558-1A96B31EBC86}" presName="accentRepeatNode" presStyleLbl="solidAlignAcc1" presStyleIdx="9" presStyleCnt="10"/>
      <dgm:spPr/>
    </dgm:pt>
  </dgm:ptLst>
  <dgm:cxnLst>
    <dgm:cxn modelId="{97236F0A-368C-9346-8A45-B858FE4A6411}" type="presOf" srcId="{292BF39E-4FBC-4244-9C36-412B6385DD14}" destId="{4120AAE7-6937-1E4E-A71A-B592FF00BB16}" srcOrd="0" destOrd="0" presId="urn:microsoft.com/office/officeart/2008/layout/HexagonCluster"/>
    <dgm:cxn modelId="{16232218-4AAF-9345-AE8C-94D1858527A8}" srcId="{365DF6A1-59A5-FF4D-A606-D883EB464F83}" destId="{311D54F1-344F-6D40-B52D-F6A014286E33}" srcOrd="0" destOrd="0" parTransId="{0929F10A-BA76-594A-8142-7F89F52F5C92}" sibTransId="{89DC5B84-3F84-2D4E-BDB3-5EF311F6CCAA}"/>
    <dgm:cxn modelId="{55256435-7226-C641-A8EC-C48158C9F696}" type="presOf" srcId="{311D54F1-344F-6D40-B52D-F6A014286E33}" destId="{B69D9ADA-1F45-EF43-92D7-8F3697876F55}" srcOrd="0" destOrd="0" presId="urn:microsoft.com/office/officeart/2008/layout/HexagonCluster"/>
    <dgm:cxn modelId="{EBAF1B40-E738-044D-B02A-91E14634A16D}" type="presOf" srcId="{D7D41BF0-AF45-C44B-B120-AA573B28F2BB}" destId="{DB2C6D4E-9CAF-1642-8ADC-F4E8F29631D3}" srcOrd="0" destOrd="0" presId="urn:microsoft.com/office/officeart/2008/layout/HexagonCluster"/>
    <dgm:cxn modelId="{AD1A9253-6992-8148-9D72-C6B79B3C270E}" type="presOf" srcId="{6E75EE61-6449-FB49-B558-1A96B31EBC86}" destId="{CB8C1836-A471-8547-A609-8F8F6DFC10BB}" srcOrd="0" destOrd="0" presId="urn:microsoft.com/office/officeart/2008/layout/HexagonCluster"/>
    <dgm:cxn modelId="{677EEC7D-A665-8B40-91E2-71360AB8D4D7}" srcId="{365DF6A1-59A5-FF4D-A606-D883EB464F83}" destId="{4C43FE0D-C6DA-3E4A-9021-004B3D7E4D23}" srcOrd="1" destOrd="0" parTransId="{BB08FDCD-4673-1943-B7CE-AD434A044045}" sibTransId="{8E5365D8-1AD6-754A-B52C-124332B63A4D}"/>
    <dgm:cxn modelId="{DFBAF788-74B0-9A40-86BE-AE20B0A7648F}" type="presOf" srcId="{4C43FE0D-C6DA-3E4A-9021-004B3D7E4D23}" destId="{A03DC92E-D540-D247-99F6-5311E02391F9}" srcOrd="0" destOrd="0" presId="urn:microsoft.com/office/officeart/2008/layout/HexagonCluster"/>
    <dgm:cxn modelId="{87377097-B168-D14E-B708-0FA2EE84654A}" srcId="{365DF6A1-59A5-FF4D-A606-D883EB464F83}" destId="{292BF39E-4FBC-4244-9C36-412B6385DD14}" srcOrd="4" destOrd="0" parTransId="{DBFC2EF6-ED3E-D942-A6CF-8BAFCC4525B5}" sibTransId="{6E75EE61-6449-FB49-B558-1A96B31EBC86}"/>
    <dgm:cxn modelId="{C816DA9C-07F5-114C-A437-4F4E16671865}" type="presOf" srcId="{89DC5B84-3F84-2D4E-BDB3-5EF311F6CCAA}" destId="{06F51173-00BB-2F41-BA74-6BA91707040F}" srcOrd="0" destOrd="0" presId="urn:microsoft.com/office/officeart/2008/layout/HexagonCluster"/>
    <dgm:cxn modelId="{411879AD-98A2-3D4E-92B3-6E5297BB7702}" srcId="{365DF6A1-59A5-FF4D-A606-D883EB464F83}" destId="{9C575271-5A15-6A4B-B958-D3834BD94403}" srcOrd="2" destOrd="0" parTransId="{2538503F-383D-6F40-A8A9-08C3E9A06AA2}" sibTransId="{D7D41BF0-AF45-C44B-B120-AA573B28F2BB}"/>
    <dgm:cxn modelId="{6FDF9CB8-F2F1-C240-AE8D-90F7FBC7BFED}" type="presOf" srcId="{8E3A0DA0-40DD-DF45-99AE-BB6DE967D268}" destId="{F0C3B206-24AE-E948-91AB-34221E0FF1AC}" srcOrd="0" destOrd="0" presId="urn:microsoft.com/office/officeart/2008/layout/HexagonCluster"/>
    <dgm:cxn modelId="{A8A2FCC3-D4EA-AB45-972A-96D884E9701F}" type="presOf" srcId="{9C575271-5A15-6A4B-B958-D3834BD94403}" destId="{8433E4A7-74D6-A543-B906-22EE2DB16BF9}" srcOrd="0" destOrd="0" presId="urn:microsoft.com/office/officeart/2008/layout/HexagonCluster"/>
    <dgm:cxn modelId="{33CC03CE-877C-754A-B29F-A57E58FAF5B8}" type="presOf" srcId="{E54A9D65-13A7-664F-A8B7-725CB8C1A495}" destId="{C641C690-D5E7-B649-893C-69C32B5784FA}" srcOrd="0" destOrd="0" presId="urn:microsoft.com/office/officeart/2008/layout/HexagonCluster"/>
    <dgm:cxn modelId="{1C1DB1E6-CBBC-1048-A819-CCCD02B57F1F}" srcId="{365DF6A1-59A5-FF4D-A606-D883EB464F83}" destId="{E54A9D65-13A7-664F-A8B7-725CB8C1A495}" srcOrd="3" destOrd="0" parTransId="{FB50C135-6776-0748-974B-763D3BAB86F5}" sibTransId="{8E3A0DA0-40DD-DF45-99AE-BB6DE967D268}"/>
    <dgm:cxn modelId="{F985EAE7-5C71-8E43-BEAC-C87F28D95D74}" type="presOf" srcId="{8E5365D8-1AD6-754A-B52C-124332B63A4D}" destId="{B338E934-2087-F94E-B0DC-0E5F93DD29CD}" srcOrd="0" destOrd="0" presId="urn:microsoft.com/office/officeart/2008/layout/HexagonCluster"/>
    <dgm:cxn modelId="{5BD867FC-F455-BC43-B911-EE606BBE39C8}" type="presOf" srcId="{365DF6A1-59A5-FF4D-A606-D883EB464F83}" destId="{DF8A4256-5D4A-B645-A57E-BD6FEF24DD75}" srcOrd="0" destOrd="0" presId="urn:microsoft.com/office/officeart/2008/layout/HexagonCluster"/>
    <dgm:cxn modelId="{B1B8327A-AA55-F04F-A650-C2B341A36483}" type="presParOf" srcId="{DF8A4256-5D4A-B645-A57E-BD6FEF24DD75}" destId="{15AB7A9F-FF77-D54E-B402-C7D07B6F0070}" srcOrd="0" destOrd="0" presId="urn:microsoft.com/office/officeart/2008/layout/HexagonCluster"/>
    <dgm:cxn modelId="{5573197B-D38B-0A42-9401-85966DF7951C}" type="presParOf" srcId="{15AB7A9F-FF77-D54E-B402-C7D07B6F0070}" destId="{B69D9ADA-1F45-EF43-92D7-8F3697876F55}" srcOrd="0" destOrd="0" presId="urn:microsoft.com/office/officeart/2008/layout/HexagonCluster"/>
    <dgm:cxn modelId="{6AF9044D-5CC3-B847-B497-DEF1A768FD5E}" type="presParOf" srcId="{DF8A4256-5D4A-B645-A57E-BD6FEF24DD75}" destId="{8210196B-8EB6-3146-9AC7-F4AE5FD93153}" srcOrd="1" destOrd="0" presId="urn:microsoft.com/office/officeart/2008/layout/HexagonCluster"/>
    <dgm:cxn modelId="{41A77124-2A63-1044-9138-5FC14E97CE9D}" type="presParOf" srcId="{8210196B-8EB6-3146-9AC7-F4AE5FD93153}" destId="{6E4807AC-A1AB-1E49-AA22-9CC4207DBE46}" srcOrd="0" destOrd="0" presId="urn:microsoft.com/office/officeart/2008/layout/HexagonCluster"/>
    <dgm:cxn modelId="{DEC038A4-0217-1B49-AA5C-8C75D9E70321}" type="presParOf" srcId="{DF8A4256-5D4A-B645-A57E-BD6FEF24DD75}" destId="{3A210E6E-0B16-F44A-AB4F-54AC286735BC}" srcOrd="2" destOrd="0" presId="urn:microsoft.com/office/officeart/2008/layout/HexagonCluster"/>
    <dgm:cxn modelId="{7747B6F9-8311-8E4B-9A5F-21B4E05EEB80}" type="presParOf" srcId="{3A210E6E-0B16-F44A-AB4F-54AC286735BC}" destId="{06F51173-00BB-2F41-BA74-6BA91707040F}" srcOrd="0" destOrd="0" presId="urn:microsoft.com/office/officeart/2008/layout/HexagonCluster"/>
    <dgm:cxn modelId="{B65F5AC7-AEA7-204B-B6F4-FC127D99F4E8}" type="presParOf" srcId="{DF8A4256-5D4A-B645-A57E-BD6FEF24DD75}" destId="{787C1484-B502-844F-98A7-8204D5397C87}" srcOrd="3" destOrd="0" presId="urn:microsoft.com/office/officeart/2008/layout/HexagonCluster"/>
    <dgm:cxn modelId="{465E6CE8-7710-2645-BC23-93B18CA264D4}" type="presParOf" srcId="{787C1484-B502-844F-98A7-8204D5397C87}" destId="{5A620115-0D4C-CA45-8EF2-60BF38291D2D}" srcOrd="0" destOrd="0" presId="urn:microsoft.com/office/officeart/2008/layout/HexagonCluster"/>
    <dgm:cxn modelId="{7E0F9BAF-4289-2346-BB11-C4C9D12B48D1}" type="presParOf" srcId="{DF8A4256-5D4A-B645-A57E-BD6FEF24DD75}" destId="{574D7331-60AB-9C4A-A665-75380AB2238F}" srcOrd="4" destOrd="0" presId="urn:microsoft.com/office/officeart/2008/layout/HexagonCluster"/>
    <dgm:cxn modelId="{B7DA1809-8086-534B-A256-052E06966402}" type="presParOf" srcId="{574D7331-60AB-9C4A-A665-75380AB2238F}" destId="{A03DC92E-D540-D247-99F6-5311E02391F9}" srcOrd="0" destOrd="0" presId="urn:microsoft.com/office/officeart/2008/layout/HexagonCluster"/>
    <dgm:cxn modelId="{61F65770-CD7E-E849-A018-C780491B569B}" type="presParOf" srcId="{DF8A4256-5D4A-B645-A57E-BD6FEF24DD75}" destId="{F684998C-3D8E-FF44-B57C-93AB4277EEFC}" srcOrd="5" destOrd="0" presId="urn:microsoft.com/office/officeart/2008/layout/HexagonCluster"/>
    <dgm:cxn modelId="{C7E18F68-CCCA-5541-8678-01C9E4404A3D}" type="presParOf" srcId="{F684998C-3D8E-FF44-B57C-93AB4277EEFC}" destId="{699420D3-F775-BB4D-9AA9-0C33C3F12BF6}" srcOrd="0" destOrd="0" presId="urn:microsoft.com/office/officeart/2008/layout/HexagonCluster"/>
    <dgm:cxn modelId="{3BDF88C4-96B1-8942-8084-DE7D5C730F82}" type="presParOf" srcId="{DF8A4256-5D4A-B645-A57E-BD6FEF24DD75}" destId="{10FAF540-C903-624F-8F81-5E897AF0FE7A}" srcOrd="6" destOrd="0" presId="urn:microsoft.com/office/officeart/2008/layout/HexagonCluster"/>
    <dgm:cxn modelId="{2E52BE17-2C17-4A46-BC80-1C65CAE0E4C0}" type="presParOf" srcId="{10FAF540-C903-624F-8F81-5E897AF0FE7A}" destId="{B338E934-2087-F94E-B0DC-0E5F93DD29CD}" srcOrd="0" destOrd="0" presId="urn:microsoft.com/office/officeart/2008/layout/HexagonCluster"/>
    <dgm:cxn modelId="{00B6B2A7-1C4C-2049-B03A-5C0E63DE8B10}" type="presParOf" srcId="{DF8A4256-5D4A-B645-A57E-BD6FEF24DD75}" destId="{D883F3B6-51C9-7043-A977-CC0DA2EF8000}" srcOrd="7" destOrd="0" presId="urn:microsoft.com/office/officeart/2008/layout/HexagonCluster"/>
    <dgm:cxn modelId="{8DA69E99-5F20-1540-AD20-7D1E3DAEC5FB}" type="presParOf" srcId="{D883F3B6-51C9-7043-A977-CC0DA2EF8000}" destId="{F9FD0CBC-A3BB-0541-A1E2-EEFD50F45FBC}" srcOrd="0" destOrd="0" presId="urn:microsoft.com/office/officeart/2008/layout/HexagonCluster"/>
    <dgm:cxn modelId="{DB4BF75E-D6E3-2C4A-875A-4554FB0F646B}" type="presParOf" srcId="{DF8A4256-5D4A-B645-A57E-BD6FEF24DD75}" destId="{D33F760B-E4B2-BE47-BA9D-477B465B25DC}" srcOrd="8" destOrd="0" presId="urn:microsoft.com/office/officeart/2008/layout/HexagonCluster"/>
    <dgm:cxn modelId="{C519A750-3DF3-0044-B64F-FD4119123EA9}" type="presParOf" srcId="{D33F760B-E4B2-BE47-BA9D-477B465B25DC}" destId="{8433E4A7-74D6-A543-B906-22EE2DB16BF9}" srcOrd="0" destOrd="0" presId="urn:microsoft.com/office/officeart/2008/layout/HexagonCluster"/>
    <dgm:cxn modelId="{05327F01-1DFD-464B-BDDE-AAF7398F8DF9}" type="presParOf" srcId="{DF8A4256-5D4A-B645-A57E-BD6FEF24DD75}" destId="{55663C0B-508A-3543-B2E7-42C194A82A64}" srcOrd="9" destOrd="0" presId="urn:microsoft.com/office/officeart/2008/layout/HexagonCluster"/>
    <dgm:cxn modelId="{C2569817-C2AA-BC44-96C6-F9DF426FAD4B}" type="presParOf" srcId="{55663C0B-508A-3543-B2E7-42C194A82A64}" destId="{9AC7BEAC-FF4F-5F44-A7AF-D1D656A07E0F}" srcOrd="0" destOrd="0" presId="urn:microsoft.com/office/officeart/2008/layout/HexagonCluster"/>
    <dgm:cxn modelId="{2125128F-1A15-E84A-BE3A-B003C6DA31E1}" type="presParOf" srcId="{DF8A4256-5D4A-B645-A57E-BD6FEF24DD75}" destId="{70AE7B5B-E156-AB41-B77C-4CD0D80A4903}" srcOrd="10" destOrd="0" presId="urn:microsoft.com/office/officeart/2008/layout/HexagonCluster"/>
    <dgm:cxn modelId="{714ACCEB-8103-6148-97B1-751BE43BCFF8}" type="presParOf" srcId="{70AE7B5B-E156-AB41-B77C-4CD0D80A4903}" destId="{DB2C6D4E-9CAF-1642-8ADC-F4E8F29631D3}" srcOrd="0" destOrd="0" presId="urn:microsoft.com/office/officeart/2008/layout/HexagonCluster"/>
    <dgm:cxn modelId="{438FA9CD-3306-7345-A8ED-F70BA8C94A51}" type="presParOf" srcId="{DF8A4256-5D4A-B645-A57E-BD6FEF24DD75}" destId="{0DB10E19-C3D7-DD4F-8AF2-1F88F5D95EA0}" srcOrd="11" destOrd="0" presId="urn:microsoft.com/office/officeart/2008/layout/HexagonCluster"/>
    <dgm:cxn modelId="{A886621A-EEBE-9542-A157-08DABC8A3F58}" type="presParOf" srcId="{0DB10E19-C3D7-DD4F-8AF2-1F88F5D95EA0}" destId="{64DF9946-D6E1-684E-A7A5-07DC93158CB8}" srcOrd="0" destOrd="0" presId="urn:microsoft.com/office/officeart/2008/layout/HexagonCluster"/>
    <dgm:cxn modelId="{E2397953-68BA-844A-A41C-EA79199EB73C}" type="presParOf" srcId="{DF8A4256-5D4A-B645-A57E-BD6FEF24DD75}" destId="{01854998-97DE-1B4E-88D1-4FA6FAD39DB1}" srcOrd="12" destOrd="0" presId="urn:microsoft.com/office/officeart/2008/layout/HexagonCluster"/>
    <dgm:cxn modelId="{96233BB6-A6DC-6F40-9E21-565E5D0B8B50}" type="presParOf" srcId="{01854998-97DE-1B4E-88D1-4FA6FAD39DB1}" destId="{C641C690-D5E7-B649-893C-69C32B5784FA}" srcOrd="0" destOrd="0" presId="urn:microsoft.com/office/officeart/2008/layout/HexagonCluster"/>
    <dgm:cxn modelId="{7DA13FC0-3B23-BE47-B6E8-E00332BEABF0}" type="presParOf" srcId="{DF8A4256-5D4A-B645-A57E-BD6FEF24DD75}" destId="{7A5931B4-DEBF-C843-BED6-EE4207C9C6B0}" srcOrd="13" destOrd="0" presId="urn:microsoft.com/office/officeart/2008/layout/HexagonCluster"/>
    <dgm:cxn modelId="{45AFA638-E12B-2E43-B6C2-7A8E3A0FF6B6}" type="presParOf" srcId="{7A5931B4-DEBF-C843-BED6-EE4207C9C6B0}" destId="{02DD6E13-3BB9-674A-AFFB-2955F3656DDD}" srcOrd="0" destOrd="0" presId="urn:microsoft.com/office/officeart/2008/layout/HexagonCluster"/>
    <dgm:cxn modelId="{91B6B2F7-F399-2A49-9F78-4902E7373BF9}" type="presParOf" srcId="{DF8A4256-5D4A-B645-A57E-BD6FEF24DD75}" destId="{5DEC031B-EF6D-094E-B961-FE0560F619B8}" srcOrd="14" destOrd="0" presId="urn:microsoft.com/office/officeart/2008/layout/HexagonCluster"/>
    <dgm:cxn modelId="{36591F33-40C8-7A4A-BECF-2AB232B47EA6}" type="presParOf" srcId="{5DEC031B-EF6D-094E-B961-FE0560F619B8}" destId="{F0C3B206-24AE-E948-91AB-34221E0FF1AC}" srcOrd="0" destOrd="0" presId="urn:microsoft.com/office/officeart/2008/layout/HexagonCluster"/>
    <dgm:cxn modelId="{BC9DCA93-0BCB-6448-A7B2-2350CEF00174}" type="presParOf" srcId="{DF8A4256-5D4A-B645-A57E-BD6FEF24DD75}" destId="{58C5D1B3-D1F3-B64C-BA29-D0E300755248}" srcOrd="15" destOrd="0" presId="urn:microsoft.com/office/officeart/2008/layout/HexagonCluster"/>
    <dgm:cxn modelId="{9CE7A2AD-23F7-4346-AF23-77F483CF6035}" type="presParOf" srcId="{58C5D1B3-D1F3-B64C-BA29-D0E300755248}" destId="{23E93891-4A29-EB47-AB95-183C48999890}" srcOrd="0" destOrd="0" presId="urn:microsoft.com/office/officeart/2008/layout/HexagonCluster"/>
    <dgm:cxn modelId="{0231BCD8-7BFD-724E-A189-CC3948F4EBA4}" type="presParOf" srcId="{DF8A4256-5D4A-B645-A57E-BD6FEF24DD75}" destId="{9713A088-F6CF-7B4F-9F24-273F604CEB2E}" srcOrd="16" destOrd="0" presId="urn:microsoft.com/office/officeart/2008/layout/HexagonCluster"/>
    <dgm:cxn modelId="{E9EF8215-E8ED-E543-B864-D7015A49B8EF}" type="presParOf" srcId="{9713A088-F6CF-7B4F-9F24-273F604CEB2E}" destId="{4120AAE7-6937-1E4E-A71A-B592FF00BB16}" srcOrd="0" destOrd="0" presId="urn:microsoft.com/office/officeart/2008/layout/HexagonCluster"/>
    <dgm:cxn modelId="{D275CB9F-1E9B-DD4E-BA34-BA008EB23BD3}" type="presParOf" srcId="{DF8A4256-5D4A-B645-A57E-BD6FEF24DD75}" destId="{0ED266FA-8828-E543-A573-2ED88F7329C4}" srcOrd="17" destOrd="0" presId="urn:microsoft.com/office/officeart/2008/layout/HexagonCluster"/>
    <dgm:cxn modelId="{A85718F7-727A-4E44-815D-A4F1C0278BE0}" type="presParOf" srcId="{0ED266FA-8828-E543-A573-2ED88F7329C4}" destId="{8CB438DF-5EEE-D940-B303-05C887E3FF5B}" srcOrd="0" destOrd="0" presId="urn:microsoft.com/office/officeart/2008/layout/HexagonCluster"/>
    <dgm:cxn modelId="{05D1FE93-A384-8F45-A529-51F7F4370328}" type="presParOf" srcId="{DF8A4256-5D4A-B645-A57E-BD6FEF24DD75}" destId="{DB8B5ECE-1EF4-CF47-85D5-8606C2798AE3}" srcOrd="18" destOrd="0" presId="urn:microsoft.com/office/officeart/2008/layout/HexagonCluster"/>
    <dgm:cxn modelId="{55AECEFE-8B51-1248-8763-18B39DAED92D}" type="presParOf" srcId="{DB8B5ECE-1EF4-CF47-85D5-8606C2798AE3}" destId="{CB8C1836-A471-8547-A609-8F8F6DFC10BB}" srcOrd="0" destOrd="0" presId="urn:microsoft.com/office/officeart/2008/layout/HexagonCluster"/>
    <dgm:cxn modelId="{88687BD6-4E5D-C440-8A31-A0CAED09C2C2}" type="presParOf" srcId="{DF8A4256-5D4A-B645-A57E-BD6FEF24DD75}" destId="{BBCC23B1-2A41-5A4D-B8FB-44EBD0DC8268}" srcOrd="19" destOrd="0" presId="urn:microsoft.com/office/officeart/2008/layout/HexagonCluster"/>
    <dgm:cxn modelId="{10F3A89D-3374-7D44-9AC9-07CE4AA12E65}" type="presParOf" srcId="{BBCC23B1-2A41-5A4D-B8FB-44EBD0DC8268}" destId="{B6011AAC-1B89-C547-A2F5-134F912BE8C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05AC1-C8FA-6F41-ABF2-97D3BA07F2ED}">
      <dsp:nvSpPr>
        <dsp:cNvPr id="0" name=""/>
        <dsp:cNvSpPr/>
      </dsp:nvSpPr>
      <dsp:spPr>
        <a:xfrm>
          <a:off x="1167554" y="-26524"/>
          <a:ext cx="4597987" cy="4597987"/>
        </a:xfrm>
        <a:prstGeom prst="circularArrow">
          <a:avLst>
            <a:gd name="adj1" fmla="val 5544"/>
            <a:gd name="adj2" fmla="val 330680"/>
            <a:gd name="adj3" fmla="val 13794144"/>
            <a:gd name="adj4" fmla="val 1737488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B7B9F-6939-3945-9615-4BB0FCE3AD06}">
      <dsp:nvSpPr>
        <dsp:cNvPr id="0" name=""/>
        <dsp:cNvSpPr/>
      </dsp:nvSpPr>
      <dsp:spPr>
        <a:xfrm>
          <a:off x="2398485" y="1328"/>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z-Cyrl-AZ" sz="1900" kern="1200"/>
            <a:t>Совет ТИФА</a:t>
          </a:r>
          <a:endParaRPr lang="en-US" sz="1900" kern="1200"/>
        </a:p>
      </dsp:txBody>
      <dsp:txXfrm>
        <a:off x="2450623" y="53466"/>
        <a:ext cx="2031848" cy="963786"/>
      </dsp:txXfrm>
    </dsp:sp>
    <dsp:sp modelId="{C4CE2975-D0E9-5F43-8D3E-9A1AB2D73A96}">
      <dsp:nvSpPr>
        <dsp:cNvPr id="0" name=""/>
        <dsp:cNvSpPr/>
      </dsp:nvSpPr>
      <dsp:spPr>
        <a:xfrm>
          <a:off x="4263281" y="1356181"/>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z-Cyrl-AZ" sz="1900" kern="1200"/>
            <a:t>Продвигать и внедрять</a:t>
          </a:r>
          <a:endParaRPr lang="en-US" sz="1900" kern="1200"/>
        </a:p>
      </dsp:txBody>
      <dsp:txXfrm>
        <a:off x="4315419" y="1408319"/>
        <a:ext cx="2031848" cy="963786"/>
      </dsp:txXfrm>
    </dsp:sp>
    <dsp:sp modelId="{2894E1BA-D27C-B44C-96B4-B7622C32AE89}">
      <dsp:nvSpPr>
        <dsp:cNvPr id="0" name=""/>
        <dsp:cNvSpPr/>
      </dsp:nvSpPr>
      <dsp:spPr>
        <a:xfrm>
          <a:off x="3550992" y="3548380"/>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z-Cyrl-AZ" sz="1900" kern="1200">
              <a:latin typeface="Calibri Light" panose="020F0302020204030204"/>
            </a:rPr>
            <a:t>Создать</a:t>
          </a:r>
          <a:r>
            <a:rPr lang="az-Cyrl-AZ" sz="1900" kern="1200"/>
            <a:t> правовую реформу и поделиться ею</a:t>
          </a:r>
          <a:endParaRPr lang="en-US" sz="1900" kern="1200"/>
        </a:p>
      </dsp:txBody>
      <dsp:txXfrm>
        <a:off x="3603130" y="3600518"/>
        <a:ext cx="2031848" cy="963786"/>
      </dsp:txXfrm>
    </dsp:sp>
    <dsp:sp modelId="{C8356181-9F49-6546-9874-D1F55AAEEA6D}">
      <dsp:nvSpPr>
        <dsp:cNvPr id="0" name=""/>
        <dsp:cNvSpPr/>
      </dsp:nvSpPr>
      <dsp:spPr>
        <a:xfrm>
          <a:off x="1245978" y="3548380"/>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z-Cyrl-AZ" sz="1900" kern="1200"/>
            <a:t>Определите проблемы и решения</a:t>
          </a:r>
          <a:endParaRPr lang="en-US" sz="1900" kern="1200"/>
        </a:p>
      </dsp:txBody>
      <dsp:txXfrm>
        <a:off x="1298116" y="3600518"/>
        <a:ext cx="2031848" cy="963786"/>
      </dsp:txXfrm>
    </dsp:sp>
    <dsp:sp modelId="{73B946E3-32DB-6749-9569-ECA7E5CCE2B7}">
      <dsp:nvSpPr>
        <dsp:cNvPr id="0" name=""/>
        <dsp:cNvSpPr/>
      </dsp:nvSpPr>
      <dsp:spPr>
        <a:xfrm>
          <a:off x="533689" y="1356181"/>
          <a:ext cx="2136124" cy="1068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z-Cyrl-AZ" sz="1900" kern="1200"/>
            <a:t>Разработать Рекомендации</a:t>
          </a:r>
          <a:endParaRPr lang="en-US" sz="1900" kern="1200"/>
        </a:p>
      </dsp:txBody>
      <dsp:txXfrm>
        <a:off x="585827" y="1408319"/>
        <a:ext cx="2031848" cy="963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439BA-4AF0-8244-845C-3B09340CA35F}">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110A9-2760-D140-9EBC-FA21F3C7D97A}">
      <dsp:nvSpPr>
        <dsp:cNvPr id="0" name=""/>
        <dsp:cNvSpPr/>
      </dsp:nvSpPr>
      <dsp:spPr>
        <a:xfrm>
          <a:off x="800607" y="3946821"/>
          <a:ext cx="186944" cy="1869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3C95C-5113-2344-90F2-9FF61C7F3384}">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933450">
            <a:lnSpc>
              <a:spcPct val="90000"/>
            </a:lnSpc>
            <a:spcBef>
              <a:spcPct val="0"/>
            </a:spcBef>
            <a:spcAft>
              <a:spcPct val="35000"/>
            </a:spcAft>
            <a:buNone/>
          </a:pPr>
          <a:r>
            <a:rPr lang="en-US" sz="2100" kern="1200"/>
            <a:t>Mar 2021 TIFA Council</a:t>
          </a:r>
        </a:p>
      </dsp:txBody>
      <dsp:txXfrm>
        <a:off x="894079" y="4040293"/>
        <a:ext cx="1064768" cy="1209040"/>
      </dsp:txXfrm>
    </dsp:sp>
    <dsp:sp modelId="{D4B92365-9350-3E4A-AE79-7636CD0E5298}">
      <dsp:nvSpPr>
        <dsp:cNvPr id="0" name=""/>
        <dsp:cNvSpPr/>
      </dsp:nvSpPr>
      <dsp:spPr>
        <a:xfrm>
          <a:off x="1812543" y="2974509"/>
          <a:ext cx="292608" cy="2926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A316E-7745-AF46-A125-8DE7903D46D4}">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933450">
            <a:lnSpc>
              <a:spcPct val="90000"/>
            </a:lnSpc>
            <a:spcBef>
              <a:spcPct val="0"/>
            </a:spcBef>
            <a:spcAft>
              <a:spcPct val="35000"/>
            </a:spcAft>
            <a:buNone/>
          </a:pPr>
          <a:r>
            <a:rPr lang="en-US" sz="2100" kern="1200"/>
            <a:t>Nov 2021 Launch DTWG</a:t>
          </a:r>
        </a:p>
      </dsp:txBody>
      <dsp:txXfrm>
        <a:off x="1958847" y="3120813"/>
        <a:ext cx="1349248" cy="2128519"/>
      </dsp:txXfrm>
    </dsp:sp>
    <dsp:sp modelId="{A7F21AF0-CBA2-A348-9ABA-49D2E54C94E8}">
      <dsp:nvSpPr>
        <dsp:cNvPr id="0" name=""/>
        <dsp:cNvSpPr/>
      </dsp:nvSpPr>
      <dsp:spPr>
        <a:xfrm>
          <a:off x="3113023" y="2199301"/>
          <a:ext cx="390144" cy="390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0F118-5AD1-8947-948C-0B4014083BD7}">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933450">
            <a:lnSpc>
              <a:spcPct val="90000"/>
            </a:lnSpc>
            <a:spcBef>
              <a:spcPct val="0"/>
            </a:spcBef>
            <a:spcAft>
              <a:spcPct val="35000"/>
            </a:spcAft>
            <a:buNone/>
          </a:pPr>
          <a:r>
            <a:rPr lang="en-US" sz="2100" kern="1200"/>
            <a:t>Jan – June 2022 Country Level SH Engagement </a:t>
          </a:r>
        </a:p>
      </dsp:txBody>
      <dsp:txXfrm>
        <a:off x="3308095" y="2394373"/>
        <a:ext cx="1568704" cy="2854960"/>
      </dsp:txXfrm>
    </dsp:sp>
    <dsp:sp modelId="{029E69FD-81D7-EE4C-8D95-283B831C7ADD}">
      <dsp:nvSpPr>
        <dsp:cNvPr id="0" name=""/>
        <dsp:cNvSpPr/>
      </dsp:nvSpPr>
      <dsp:spPr>
        <a:xfrm>
          <a:off x="4624832" y="1593765"/>
          <a:ext cx="503936" cy="503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4EC04-4267-B045-A5B2-BB3455A3EB7A}">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933450">
            <a:lnSpc>
              <a:spcPct val="90000"/>
            </a:lnSpc>
            <a:spcBef>
              <a:spcPct val="0"/>
            </a:spcBef>
            <a:spcAft>
              <a:spcPct val="35000"/>
            </a:spcAft>
            <a:buNone/>
          </a:pPr>
          <a:r>
            <a:rPr lang="en-US" sz="2100" kern="1200"/>
            <a:t>Sept 2022 First Regional MSH Meeting</a:t>
          </a:r>
        </a:p>
      </dsp:txBody>
      <dsp:txXfrm>
        <a:off x="4876800" y="1845733"/>
        <a:ext cx="1625600" cy="3403600"/>
      </dsp:txXfrm>
    </dsp:sp>
    <dsp:sp modelId="{CFEB67AA-FD0D-3E45-A02E-BB8DBA592BD7}">
      <dsp:nvSpPr>
        <dsp:cNvPr id="0" name=""/>
        <dsp:cNvSpPr/>
      </dsp:nvSpPr>
      <dsp:spPr>
        <a:xfrm>
          <a:off x="6181343" y="1189397"/>
          <a:ext cx="642112" cy="642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8A889-737E-9146-8D9F-174A17D1DFDE}">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933450">
            <a:lnSpc>
              <a:spcPct val="90000"/>
            </a:lnSpc>
            <a:spcBef>
              <a:spcPct val="0"/>
            </a:spcBef>
            <a:spcAft>
              <a:spcPct val="35000"/>
            </a:spcAft>
            <a:buNone/>
          </a:pPr>
          <a:r>
            <a:rPr lang="en-US" sz="2100" kern="1200"/>
            <a:t>Spring 2023 </a:t>
          </a:r>
          <a:r>
            <a:rPr lang="en-US" sz="2100" kern="1200" err="1"/>
            <a:t>Recos</a:t>
          </a:r>
          <a:r>
            <a:rPr lang="en-US" sz="2100" kern="1200"/>
            <a:t> for TIFA Council</a:t>
          </a:r>
        </a:p>
      </dsp:txBody>
      <dsp:txXfrm>
        <a:off x="6502399" y="1510453"/>
        <a:ext cx="1625600" cy="3738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9ADA-1F45-EF43-92D7-8F3697876F55}">
      <dsp:nvSpPr>
        <dsp:cNvPr id="0" name=""/>
        <dsp:cNvSpPr/>
      </dsp:nvSpPr>
      <dsp:spPr>
        <a:xfrm>
          <a:off x="1418496" y="2840886"/>
          <a:ext cx="1648357" cy="1415163"/>
        </a:xfrm>
        <a:prstGeom prst="hexagon">
          <a:avLst>
            <a:gd name="adj" fmla="val 25000"/>
            <a:gd name="vf" fmla="val 11547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az-Cyrl-AZ" sz="1400" kern="1200"/>
            <a:t>Надежная цифровая торговля</a:t>
          </a:r>
          <a:endParaRPr lang="en-US" sz="1400" kern="1200"/>
        </a:p>
      </dsp:txBody>
      <dsp:txXfrm>
        <a:off x="1673789" y="3060063"/>
        <a:ext cx="1137771" cy="976809"/>
      </dsp:txXfrm>
    </dsp:sp>
    <dsp:sp modelId="{6E4807AC-A1AB-1E49-AA22-9CC4207DBE46}">
      <dsp:nvSpPr>
        <dsp:cNvPr id="0" name=""/>
        <dsp:cNvSpPr/>
      </dsp:nvSpPr>
      <dsp:spPr>
        <a:xfrm>
          <a:off x="1457825" y="3473698"/>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51173-00BB-2F41-BA74-6BA91707040F}">
      <dsp:nvSpPr>
        <dsp:cNvPr id="0" name=""/>
        <dsp:cNvSpPr/>
      </dsp:nvSpPr>
      <dsp:spPr>
        <a:xfrm>
          <a:off x="0" y="2058534"/>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620115-0D4C-CA45-8EF2-60BF38291D2D}">
      <dsp:nvSpPr>
        <dsp:cNvPr id="0" name=""/>
        <dsp:cNvSpPr/>
      </dsp:nvSpPr>
      <dsp:spPr>
        <a:xfrm>
          <a:off x="1129203" y="3285738"/>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DC92E-D540-D247-99F6-5311E02391F9}">
      <dsp:nvSpPr>
        <dsp:cNvPr id="0" name=""/>
        <dsp:cNvSpPr/>
      </dsp:nvSpPr>
      <dsp:spPr>
        <a:xfrm>
          <a:off x="2836992" y="2054014"/>
          <a:ext cx="1648357" cy="1415163"/>
        </a:xfrm>
        <a:prstGeom prst="hexagon">
          <a:avLst>
            <a:gd name="adj" fmla="val 25000"/>
            <a:gd name="vf" fmla="val 115470"/>
          </a:avLst>
        </a:prstGeom>
        <a:solidFill>
          <a:schemeClr val="accent1">
            <a:shade val="50000"/>
            <a:hueOff val="294370"/>
            <a:satOff val="-35240"/>
            <a:lumOff val="22787"/>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az-Cyrl-AZ" sz="1400" kern="1200"/>
            <a:t>Открытые правительственные данные</a:t>
          </a:r>
          <a:endParaRPr lang="en-US" sz="1400" kern="1200"/>
        </a:p>
      </dsp:txBody>
      <dsp:txXfrm>
        <a:off x="3092285" y="2273191"/>
        <a:ext cx="1137771" cy="976809"/>
      </dsp:txXfrm>
    </dsp:sp>
    <dsp:sp modelId="{699420D3-F775-BB4D-9AA9-0C33C3F12BF6}">
      <dsp:nvSpPr>
        <dsp:cNvPr id="0" name=""/>
        <dsp:cNvSpPr/>
      </dsp:nvSpPr>
      <dsp:spPr>
        <a:xfrm>
          <a:off x="3971439" y="3278205"/>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8E934-2087-F94E-B0DC-0E5F93DD29CD}">
      <dsp:nvSpPr>
        <dsp:cNvPr id="0" name=""/>
        <dsp:cNvSpPr/>
      </dsp:nvSpPr>
      <dsp:spPr>
        <a:xfrm>
          <a:off x="4254614" y="2837873"/>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D0CBC-A3BB-0541-A1E2-EEFD50F45FBC}">
      <dsp:nvSpPr>
        <dsp:cNvPr id="0" name=""/>
        <dsp:cNvSpPr/>
      </dsp:nvSpPr>
      <dsp:spPr>
        <a:xfrm>
          <a:off x="4294818" y="3467671"/>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3E4A7-74D6-A543-B906-22EE2DB16BF9}">
      <dsp:nvSpPr>
        <dsp:cNvPr id="0" name=""/>
        <dsp:cNvSpPr/>
      </dsp:nvSpPr>
      <dsp:spPr>
        <a:xfrm>
          <a:off x="1418496" y="1276183"/>
          <a:ext cx="1648357" cy="1415163"/>
        </a:xfrm>
        <a:prstGeom prst="hexagon">
          <a:avLst>
            <a:gd name="adj" fmla="val 25000"/>
            <a:gd name="vf" fmla="val 115470"/>
          </a:avLst>
        </a:prstGeom>
        <a:solidFill>
          <a:schemeClr val="accent1">
            <a:shade val="50000"/>
            <a:hueOff val="588739"/>
            <a:satOff val="-70480"/>
            <a:lumOff val="45574"/>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az-Cyrl-AZ" sz="1600" kern="1200"/>
            <a:t>Электронные платежи</a:t>
          </a:r>
          <a:endParaRPr lang="en-US" sz="1600" kern="1200"/>
        </a:p>
      </dsp:txBody>
      <dsp:txXfrm>
        <a:off x="1673789" y="1495360"/>
        <a:ext cx="1137771" cy="976809"/>
      </dsp:txXfrm>
    </dsp:sp>
    <dsp:sp modelId="{9AC7BEAC-FF4F-5F44-A7AF-D1D656A07E0F}">
      <dsp:nvSpPr>
        <dsp:cNvPr id="0" name=""/>
        <dsp:cNvSpPr/>
      </dsp:nvSpPr>
      <dsp:spPr>
        <a:xfrm>
          <a:off x="2547699" y="1302927"/>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C6D4E-9CAF-1642-8ADC-F4E8F29631D3}">
      <dsp:nvSpPr>
        <dsp:cNvPr id="0" name=""/>
        <dsp:cNvSpPr/>
      </dsp:nvSpPr>
      <dsp:spPr>
        <a:xfrm>
          <a:off x="2836992" y="489311"/>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F9946-D6E1-684E-A7A5-07DC93158CB8}">
      <dsp:nvSpPr>
        <dsp:cNvPr id="0" name=""/>
        <dsp:cNvSpPr/>
      </dsp:nvSpPr>
      <dsp:spPr>
        <a:xfrm>
          <a:off x="2883314" y="1116473"/>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41C690-D5E7-B649-893C-69C32B5784FA}">
      <dsp:nvSpPr>
        <dsp:cNvPr id="0" name=""/>
        <dsp:cNvSpPr/>
      </dsp:nvSpPr>
      <dsp:spPr>
        <a:xfrm>
          <a:off x="4254614" y="1273169"/>
          <a:ext cx="1648357" cy="1415163"/>
        </a:xfrm>
        <a:prstGeom prst="hexagon">
          <a:avLst>
            <a:gd name="adj" fmla="val 25000"/>
            <a:gd name="vf" fmla="val 115470"/>
          </a:avLst>
        </a:prstGeom>
        <a:solidFill>
          <a:schemeClr val="accent1">
            <a:shade val="50000"/>
            <a:hueOff val="588739"/>
            <a:satOff val="-70480"/>
            <a:lumOff val="45574"/>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z-Cyrl-AZ" sz="1100" kern="1200"/>
            <a:t>Взаимодействие с заинтересованными сторонами</a:t>
          </a:r>
          <a:endParaRPr lang="en-US" sz="1100" kern="1200"/>
        </a:p>
      </dsp:txBody>
      <dsp:txXfrm>
        <a:off x="4509907" y="1492346"/>
        <a:ext cx="1137771" cy="976809"/>
      </dsp:txXfrm>
    </dsp:sp>
    <dsp:sp modelId="{02DD6E13-3BB9-674A-AFFB-2955F3656DDD}">
      <dsp:nvSpPr>
        <dsp:cNvPr id="0" name=""/>
        <dsp:cNvSpPr/>
      </dsp:nvSpPr>
      <dsp:spPr>
        <a:xfrm>
          <a:off x="5680976" y="1900331"/>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3B206-24AE-E948-91AB-34221E0FF1AC}">
      <dsp:nvSpPr>
        <dsp:cNvPr id="0" name=""/>
        <dsp:cNvSpPr/>
      </dsp:nvSpPr>
      <dsp:spPr>
        <a:xfrm>
          <a:off x="5673110" y="2068705"/>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588739"/>
              <a:satOff val="-70480"/>
              <a:lumOff val="455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93891-4A29-EB47-AB95-183C48999890}">
      <dsp:nvSpPr>
        <dsp:cNvPr id="0" name=""/>
        <dsp:cNvSpPr/>
      </dsp:nvSpPr>
      <dsp:spPr>
        <a:xfrm>
          <a:off x="5994741" y="2094319"/>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0AAE7-6937-1E4E-A71A-B592FF00BB16}">
      <dsp:nvSpPr>
        <dsp:cNvPr id="0" name=""/>
        <dsp:cNvSpPr/>
      </dsp:nvSpPr>
      <dsp:spPr>
        <a:xfrm>
          <a:off x="5673110" y="504378"/>
          <a:ext cx="1648357" cy="1415163"/>
        </a:xfrm>
        <a:prstGeom prst="hexagon">
          <a:avLst>
            <a:gd name="adj" fmla="val 25000"/>
            <a:gd name="vf" fmla="val 115470"/>
          </a:avLst>
        </a:prstGeom>
        <a:solidFill>
          <a:schemeClr val="accent1">
            <a:shade val="50000"/>
            <a:hueOff val="294370"/>
            <a:satOff val="-35240"/>
            <a:lumOff val="22787"/>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az-Cyrl-AZ" sz="2000" kern="1200"/>
            <a:t>Логистика</a:t>
          </a:r>
          <a:endParaRPr lang="en-US" sz="2000" kern="1200"/>
        </a:p>
      </dsp:txBody>
      <dsp:txXfrm>
        <a:off x="5928403" y="723555"/>
        <a:ext cx="1137771" cy="976809"/>
      </dsp:txXfrm>
    </dsp:sp>
    <dsp:sp modelId="{8CB438DF-5EEE-D940-B303-05C887E3FF5B}">
      <dsp:nvSpPr>
        <dsp:cNvPr id="0" name=""/>
        <dsp:cNvSpPr/>
      </dsp:nvSpPr>
      <dsp:spPr>
        <a:xfrm>
          <a:off x="7099472" y="1138697"/>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C1836-A471-8547-A609-8F8F6DFC10BB}">
      <dsp:nvSpPr>
        <dsp:cNvPr id="0" name=""/>
        <dsp:cNvSpPr/>
      </dsp:nvSpPr>
      <dsp:spPr>
        <a:xfrm>
          <a:off x="7091606" y="1293887"/>
          <a:ext cx="1648357" cy="1415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shade val="50000"/>
              <a:hueOff val="294370"/>
              <a:satOff val="-35240"/>
              <a:lumOff val="227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11AAC-1B89-C547-A2F5-134F912BE8C9}">
      <dsp:nvSpPr>
        <dsp:cNvPr id="0" name=""/>
        <dsp:cNvSpPr/>
      </dsp:nvSpPr>
      <dsp:spPr>
        <a:xfrm>
          <a:off x="7420229" y="1325527"/>
          <a:ext cx="192279" cy="16573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F064-B043-6D4A-9EAE-155A2768152D}"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CD37-DFFC-A94E-9AB2-A5FA45F16355}" type="slidenum">
              <a:rPr lang="en-US" smtClean="0"/>
              <a:t>‹#›</a:t>
            </a:fld>
            <a:endParaRPr lang="en-US"/>
          </a:p>
        </p:txBody>
      </p:sp>
    </p:spTree>
    <p:extLst>
      <p:ext uri="{BB962C8B-B14F-4D97-AF65-F5344CB8AC3E}">
        <p14:creationId xmlns:p14="http://schemas.microsoft.com/office/powerpoint/2010/main" val="201865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1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The goal of the Working Group is to work with stakeholders to develop an open, inclusive, and secure digital infrastructure that will serve as a foundation for regional development and economic growth. </a:t>
            </a:r>
          </a:p>
          <a:p>
            <a:endParaRPr lang="en-US" sz="1800">
              <a:effectLst/>
              <a:latin typeface="Times New Roman" panose="02020603050405020304" pitchFamily="18" charset="0"/>
              <a:ea typeface="Calibri" panose="020F0502020204030204" pitchFamily="34" charset="0"/>
            </a:endParaRPr>
          </a:p>
          <a:p>
            <a:endParaRPr lang="en-US" sz="1800">
              <a:effectLst/>
              <a:latin typeface="Times New Roman" panose="02020603050405020304" pitchFamily="18" charset="0"/>
              <a:ea typeface="Calibri" panose="020F0502020204030204" pitchFamily="34" charset="0"/>
            </a:endParaRPr>
          </a:p>
          <a:p>
            <a:r>
              <a:rPr lang="en-US" sz="1800">
                <a:effectLst/>
                <a:latin typeface="Times New Roman" panose="02020603050405020304" pitchFamily="18" charset="0"/>
                <a:ea typeface="Calibri" panose="020F0502020204030204" pitchFamily="34" charset="0"/>
              </a:rPr>
              <a:t>The Working Group seeks to promote international best practices, remove digital trade barriers, and foster the necessary legal and regulatory environment that will allow digital trade to develop and thrive across the region.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91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 The Working Group participants include government officials, domestic and international private sector, and civil society.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0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i="1">
                <a:effectLst/>
                <a:latin typeface="Times New Roman" panose="02020603050405020304" pitchFamily="18" charset="0"/>
                <a:ea typeface="Times New Roman" panose="02020603050405020304" pitchFamily="18" charset="0"/>
              </a:rPr>
              <a:t>Anticipated Meeting Outcomes</a:t>
            </a:r>
            <a:r>
              <a:rPr lang="en-US" sz="120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Font typeface="Symbol" pitchFamily="2" charset="2"/>
              <a:buChar char=""/>
            </a:pPr>
            <a:r>
              <a:rPr lang="en-US" sz="1200">
                <a:effectLst/>
                <a:latin typeface="Times New Roman" panose="02020603050405020304" pitchFamily="18" charset="0"/>
                <a:ea typeface="Times New Roman" panose="02020603050405020304" pitchFamily="18" charset="0"/>
              </a:rPr>
              <a:t>Draft actionable, practical recommendations for digital trade reforms to improve enabling environment for digital trade in CAR</a:t>
            </a:r>
          </a:p>
          <a:p>
            <a:pPr marL="342900" marR="0" lvl="0" indent="-342900" fontAlgn="base">
              <a:spcBef>
                <a:spcPts val="0"/>
              </a:spcBef>
              <a:spcAft>
                <a:spcPts val="0"/>
              </a:spcAft>
              <a:buFont typeface="Symbol" pitchFamily="2" charset="2"/>
              <a:buChar char=""/>
            </a:pPr>
            <a:r>
              <a:rPr lang="en-US" sz="1200">
                <a:effectLst/>
                <a:latin typeface="Times New Roman" panose="02020603050405020304" pitchFamily="18" charset="0"/>
                <a:ea typeface="Times New Roman" panose="02020603050405020304" pitchFamily="18" charset="0"/>
              </a:rPr>
              <a:t>Recommendations to be submitted to TIFA Council for consideration/adoption in October 2021</a:t>
            </a:r>
          </a:p>
          <a:p>
            <a:pPr marL="342900" marR="0" lvl="0" indent="-342900" fontAlgn="base">
              <a:spcBef>
                <a:spcPts val="0"/>
              </a:spcBef>
              <a:spcAft>
                <a:spcPts val="0"/>
              </a:spcAft>
              <a:buFont typeface="Symbol" pitchFamily="2" charset="2"/>
              <a:buChar char=""/>
            </a:pPr>
            <a:r>
              <a:rPr lang="en-US" sz="1200">
                <a:effectLst/>
                <a:latin typeface="Times New Roman" panose="02020603050405020304" pitchFamily="18" charset="0"/>
                <a:ea typeface="Times New Roman" panose="02020603050405020304" pitchFamily="18" charset="0"/>
              </a:rPr>
              <a:t>Draft regional digital trade Working Group priorities, agenda/roadmap, and core workstreams </a:t>
            </a:r>
          </a:p>
          <a:p>
            <a:pPr marL="342900" marR="0" lvl="0" indent="-342900" fontAlgn="base">
              <a:spcBef>
                <a:spcPts val="0"/>
              </a:spcBef>
              <a:spcAft>
                <a:spcPts val="0"/>
              </a:spcAft>
              <a:buFont typeface="Symbol" pitchFamily="2" charset="2"/>
              <a:buChar char=""/>
            </a:pPr>
            <a:r>
              <a:rPr lang="en-US" sz="1200">
                <a:effectLst/>
                <a:latin typeface="Times New Roman" panose="02020603050405020304" pitchFamily="18" charset="0"/>
                <a:ea typeface="Times New Roman" panose="02020603050405020304" pitchFamily="18" charset="0"/>
              </a:rPr>
              <a:t>Agreement on meeting cadence and format for Working Group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5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6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 M/O for the week - presentations; reactions; discussion; open mic; Chatham HR vs Off the Record</a:t>
            </a:r>
          </a:p>
          <a:p>
            <a:endParaRPr lang="en-US"/>
          </a:p>
          <a:p>
            <a:pPr marL="0" marR="0" fontAlgn="base">
              <a:spcBef>
                <a:spcPts val="0"/>
              </a:spcBef>
              <a:spcAft>
                <a:spcPts val="0"/>
              </a:spcAft>
            </a:pPr>
            <a:r>
              <a:rPr lang="en-US" sz="1800" i="1">
                <a:effectLst/>
                <a:latin typeface="Times New Roman" panose="02020603050405020304" pitchFamily="18" charset="0"/>
                <a:ea typeface="Times New Roman" panose="02020603050405020304" pitchFamily="18" charset="0"/>
              </a:rPr>
              <a:t>Anticipated Meeting Outcomes</a:t>
            </a:r>
            <a:r>
              <a:rPr lang="en-US" sz="180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Font typeface="Symbol" pitchFamily="2" charset="2"/>
              <a:buChar char=""/>
            </a:pPr>
            <a:r>
              <a:rPr lang="en-US" sz="1800">
                <a:effectLst/>
                <a:latin typeface="Times New Roman" panose="02020603050405020304" pitchFamily="18" charset="0"/>
                <a:ea typeface="Times New Roman" panose="02020603050405020304" pitchFamily="18" charset="0"/>
              </a:rPr>
              <a:t>Draft actionable, practical recommendations for digital trade reforms to improve enabling environment for digital trade in CAR</a:t>
            </a:r>
          </a:p>
          <a:p>
            <a:pPr marL="342900" marR="0" lvl="0" indent="-342900" fontAlgn="base">
              <a:spcBef>
                <a:spcPts val="0"/>
              </a:spcBef>
              <a:spcAft>
                <a:spcPts val="0"/>
              </a:spcAft>
              <a:buFont typeface="Symbol" pitchFamily="2" charset="2"/>
              <a:buChar char=""/>
            </a:pPr>
            <a:r>
              <a:rPr lang="en-US" sz="1800">
                <a:effectLst/>
                <a:latin typeface="Times New Roman" panose="02020603050405020304" pitchFamily="18" charset="0"/>
                <a:ea typeface="Times New Roman" panose="02020603050405020304" pitchFamily="18" charset="0"/>
              </a:rPr>
              <a:t>Recommendations to be submitted to TIFA Council for consideration/adoption in October 2021</a:t>
            </a:r>
          </a:p>
          <a:p>
            <a:pPr marL="342900" marR="0" lvl="0" indent="-342900" fontAlgn="base">
              <a:spcBef>
                <a:spcPts val="0"/>
              </a:spcBef>
              <a:spcAft>
                <a:spcPts val="0"/>
              </a:spcAft>
              <a:buFont typeface="Symbol" pitchFamily="2" charset="2"/>
              <a:buChar char=""/>
            </a:pPr>
            <a:r>
              <a:rPr lang="en-US" sz="1800">
                <a:effectLst/>
                <a:latin typeface="Times New Roman" panose="02020603050405020304" pitchFamily="18" charset="0"/>
                <a:ea typeface="Times New Roman" panose="02020603050405020304" pitchFamily="18" charset="0"/>
              </a:rPr>
              <a:t>Draft regional digital trade Working Group priorities, agenda/roadmap, and core workstreams </a:t>
            </a:r>
          </a:p>
          <a:p>
            <a:pPr marL="342900" marR="0" lvl="0" indent="-342900" fontAlgn="base">
              <a:spcBef>
                <a:spcPts val="0"/>
              </a:spcBef>
              <a:spcAft>
                <a:spcPts val="0"/>
              </a:spcAft>
              <a:buFont typeface="Symbol" pitchFamily="2" charset="2"/>
              <a:buChar char=""/>
            </a:pPr>
            <a:r>
              <a:rPr lang="en-US" sz="1800">
                <a:effectLst/>
                <a:latin typeface="Times New Roman" panose="02020603050405020304" pitchFamily="18" charset="0"/>
                <a:ea typeface="Times New Roman" panose="02020603050405020304" pitchFamily="18" charset="0"/>
              </a:rPr>
              <a:t>Agreement on meeting cadence and format for Working Group  </a:t>
            </a:r>
          </a:p>
          <a:p>
            <a:endParaRPr lang="en-US"/>
          </a:p>
          <a:p>
            <a:r>
              <a:rPr lang="en-US"/>
              <a:t>Presentations Session</a:t>
            </a:r>
          </a:p>
          <a:p>
            <a:r>
              <a:rPr lang="en-US"/>
              <a:t>Meeting Protocol </a:t>
            </a:r>
          </a:p>
          <a:p>
            <a:r>
              <a:rPr lang="en-US"/>
              <a:t>Participant list – if want to update, send </a:t>
            </a:r>
            <a:r>
              <a:rPr lang="en-US" err="1"/>
              <a:t>whatsapp</a:t>
            </a:r>
            <a:r>
              <a:rPr lang="en-US"/>
              <a:t> details, etc. </a:t>
            </a:r>
          </a:p>
          <a:p>
            <a:r>
              <a:rPr lang="en-US"/>
              <a:t>virtual packet of slides, materials in EN/RU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3658A-4FDD-C944-BC6A-D2F437618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73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7447"/>
            <a:ext cx="10363200" cy="1702516"/>
          </a:xfrm>
        </p:spPr>
        <p:txBody>
          <a:bodyPr anchor="b"/>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5" name="Footer Placeholder 4"/>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
        <p:nvSpPr>
          <p:cNvPr id="7" name="Google Shape;22;p5">
            <a:extLst>
              <a:ext uri="{FF2B5EF4-FFF2-40B4-BE49-F238E27FC236}">
                <a16:creationId xmlns:a16="http://schemas.microsoft.com/office/drawing/2014/main" id="{58DE313F-F8B5-466F-AFC7-3E936E168203}"/>
              </a:ext>
            </a:extLst>
          </p:cNvPr>
          <p:cNvSpPr/>
          <p:nvPr/>
        </p:nvSpPr>
        <p:spPr>
          <a:xfrm>
            <a:off x="0" y="3429005"/>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pic>
        <p:nvPicPr>
          <p:cNvPr id="8" name="Picture 7" descr="Logo, company name&#10;&#10;Description automatically generated">
            <a:extLst>
              <a:ext uri="{FF2B5EF4-FFF2-40B4-BE49-F238E27FC236}">
                <a16:creationId xmlns:a16="http://schemas.microsoft.com/office/drawing/2014/main" id="{894D96A0-8447-457F-AC10-0C2722FAD90B}"/>
              </a:ext>
            </a:extLst>
          </p:cNvPr>
          <p:cNvPicPr>
            <a:picLocks noChangeAspect="1"/>
          </p:cNvPicPr>
          <p:nvPr/>
        </p:nvPicPr>
        <p:blipFill rotWithShape="1">
          <a:blip r:embed="rId2"/>
          <a:srcRect l="3872" t="4742" r="3709" b="6777"/>
          <a:stretch/>
        </p:blipFill>
        <p:spPr>
          <a:xfrm>
            <a:off x="112297" y="49001"/>
            <a:ext cx="3707225" cy="1600199"/>
          </a:xfrm>
          <a:prstGeom prst="rect">
            <a:avLst/>
          </a:prstGeom>
        </p:spPr>
      </p:pic>
      <p:sp>
        <p:nvSpPr>
          <p:cNvPr id="3" name="Subtitle 2"/>
          <p:cNvSpPr>
            <a:spLocks noGrp="1"/>
          </p:cNvSpPr>
          <p:nvPr>
            <p:ph type="subTitle" idx="1"/>
          </p:nvPr>
        </p:nvSpPr>
        <p:spPr>
          <a:xfrm>
            <a:off x="1524000" y="3602039"/>
            <a:ext cx="9144000" cy="693236"/>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Google Shape;22;p5">
            <a:extLst>
              <a:ext uri="{FF2B5EF4-FFF2-40B4-BE49-F238E27FC236}">
                <a16:creationId xmlns:a16="http://schemas.microsoft.com/office/drawing/2014/main" id="{D14C855E-A58E-BF67-B081-4DEF19F8DE54}"/>
              </a:ext>
            </a:extLst>
          </p:cNvPr>
          <p:cNvSpPr/>
          <p:nvPr userDrawn="1"/>
        </p:nvSpPr>
        <p:spPr>
          <a:xfrm>
            <a:off x="0" y="3429010"/>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pic>
        <p:nvPicPr>
          <p:cNvPr id="10" name="Picture 9" descr="Logo, company name&#10;&#10;Description automatically generated">
            <a:extLst>
              <a:ext uri="{FF2B5EF4-FFF2-40B4-BE49-F238E27FC236}">
                <a16:creationId xmlns:a16="http://schemas.microsoft.com/office/drawing/2014/main" id="{1E38B621-C597-D8BC-A328-DB4749A81FD5}"/>
              </a:ext>
            </a:extLst>
          </p:cNvPr>
          <p:cNvPicPr>
            <a:picLocks noChangeAspect="1"/>
          </p:cNvPicPr>
          <p:nvPr userDrawn="1"/>
        </p:nvPicPr>
        <p:blipFill rotWithShape="1">
          <a:blip r:embed="rId2"/>
          <a:srcRect l="3872" t="4742" r="3709" b="6777"/>
          <a:stretch/>
        </p:blipFill>
        <p:spPr>
          <a:xfrm>
            <a:off x="112301" y="49006"/>
            <a:ext cx="3707225" cy="1600199"/>
          </a:xfrm>
          <a:prstGeom prst="rect">
            <a:avLst/>
          </a:prstGeom>
        </p:spPr>
      </p:pic>
    </p:spTree>
    <p:extLst>
      <p:ext uri="{BB962C8B-B14F-4D97-AF65-F5344CB8AC3E}">
        <p14:creationId xmlns:p14="http://schemas.microsoft.com/office/powerpoint/2010/main" val="378227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4" name="Footer Placeholder 3"/>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a:p>
        </p:txBody>
      </p:sp>
      <p:sp>
        <p:nvSpPr>
          <p:cNvPr id="5" name="Slide Number Placeholder 4"/>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pic>
        <p:nvPicPr>
          <p:cNvPr id="6" name="Picture 5" descr="Logo, company name&#10;&#10;Description automatically generated">
            <a:extLst>
              <a:ext uri="{FF2B5EF4-FFF2-40B4-BE49-F238E27FC236}">
                <a16:creationId xmlns:a16="http://schemas.microsoft.com/office/drawing/2014/main" id="{581E9044-8617-48BC-846B-F35CC17B9960}"/>
              </a:ext>
            </a:extLst>
          </p:cNvPr>
          <p:cNvPicPr>
            <a:picLocks noChangeAspect="1"/>
          </p:cNvPicPr>
          <p:nvPr userDrawn="1"/>
        </p:nvPicPr>
        <p:blipFill rotWithShape="1">
          <a:blip r:embed="rId2"/>
          <a:srcRect l="3872" t="4742" r="3709" b="6777"/>
          <a:stretch/>
        </p:blipFill>
        <p:spPr>
          <a:xfrm>
            <a:off x="9464845" y="55700"/>
            <a:ext cx="2101516" cy="907105"/>
          </a:xfrm>
          <a:prstGeom prst="rect">
            <a:avLst/>
          </a:prstGeom>
        </p:spPr>
      </p:pic>
      <p:sp>
        <p:nvSpPr>
          <p:cNvPr id="8" name="Title 1">
            <a:extLst>
              <a:ext uri="{FF2B5EF4-FFF2-40B4-BE49-F238E27FC236}">
                <a16:creationId xmlns:a16="http://schemas.microsoft.com/office/drawing/2014/main" id="{D5D9FB78-26DF-476F-B7A9-61D1BE8A5188}"/>
              </a:ext>
            </a:extLst>
          </p:cNvPr>
          <p:cNvSpPr>
            <a:spLocks noGrp="1"/>
          </p:cNvSpPr>
          <p:nvPr>
            <p:ph type="title"/>
          </p:nvPr>
        </p:nvSpPr>
        <p:spPr>
          <a:xfrm>
            <a:off x="838200" y="785984"/>
            <a:ext cx="10515600" cy="734585"/>
          </a:xfrm>
        </p:spPr>
        <p:txBody>
          <a:bodyPr>
            <a:normAutofit/>
          </a:bodyPr>
          <a:lstStyle>
            <a:lvl1pPr>
              <a:defRPr sz="3600"/>
            </a:lvl1pPr>
          </a:lstStyle>
          <a:p>
            <a:r>
              <a:rPr lang="en-US"/>
              <a:t>Click to edit Master title style</a:t>
            </a:r>
          </a:p>
        </p:txBody>
      </p:sp>
      <p:cxnSp>
        <p:nvCxnSpPr>
          <p:cNvPr id="9" name="Straight Connector 8">
            <a:extLst>
              <a:ext uri="{FF2B5EF4-FFF2-40B4-BE49-F238E27FC236}">
                <a16:creationId xmlns:a16="http://schemas.microsoft.com/office/drawing/2014/main" id="{E3936B82-383F-48C7-BC8E-DEB7BB1CC06B}"/>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1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3143" y="1672390"/>
            <a:ext cx="5586663" cy="4504575"/>
          </a:xfrm>
        </p:spPr>
        <p:txBody>
          <a:bodyPr/>
          <a:lstStyle>
            <a:lvl1pPr marL="0" indent="0">
              <a:buNone/>
              <a:defRPr sz="4000" b="1">
                <a:solidFill>
                  <a:schemeClr val="tx2"/>
                </a:solidFill>
              </a:defRPr>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A9A72931-0241-4BBD-8640-E63C1DA925A7}"/>
              </a:ext>
            </a:extLst>
          </p:cNvPr>
          <p:cNvSpPr>
            <a:spLocks noGrp="1"/>
          </p:cNvSpPr>
          <p:nvPr>
            <p:ph type="sldNum" sz="quarter" idx="12"/>
          </p:nvPr>
        </p:nvSpPr>
        <p:spPr>
          <a:xfrm>
            <a:off x="8610600" y="6356358"/>
            <a:ext cx="2743200" cy="365125"/>
          </a:xfrm>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
        <p:nvSpPr>
          <p:cNvPr id="12" name="Picture Placeholder 11">
            <a:extLst>
              <a:ext uri="{FF2B5EF4-FFF2-40B4-BE49-F238E27FC236}">
                <a16:creationId xmlns:a16="http://schemas.microsoft.com/office/drawing/2014/main" id="{02A9052C-A83A-4368-A070-577EA0BD2B25}"/>
              </a:ext>
            </a:extLst>
          </p:cNvPr>
          <p:cNvSpPr>
            <a:spLocks noGrp="1"/>
          </p:cNvSpPr>
          <p:nvPr>
            <p:ph type="pic" sz="quarter" idx="13"/>
          </p:nvPr>
        </p:nvSpPr>
        <p:spPr>
          <a:xfrm>
            <a:off x="6172200" y="0"/>
            <a:ext cx="6019800" cy="6858000"/>
          </a:xfrm>
        </p:spPr>
        <p:txBody>
          <a:bodyPr/>
          <a:lstStyle>
            <a:lvl1pPr marL="0" indent="0">
              <a:buNone/>
              <a:defRPr/>
            </a:lvl1pPr>
          </a:lstStyle>
          <a:p>
            <a:endParaRPr lang="en-US"/>
          </a:p>
        </p:txBody>
      </p:sp>
    </p:spTree>
    <p:extLst>
      <p:ext uri="{BB962C8B-B14F-4D97-AF65-F5344CB8AC3E}">
        <p14:creationId xmlns:p14="http://schemas.microsoft.com/office/powerpoint/2010/main" val="84012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A9052C-A83A-4368-A070-577EA0BD2B25}"/>
              </a:ext>
            </a:extLst>
          </p:cNvPr>
          <p:cNvSpPr>
            <a:spLocks noGrp="1"/>
          </p:cNvSpPr>
          <p:nvPr>
            <p:ph type="pic" sz="quarter" idx="13"/>
          </p:nvPr>
        </p:nvSpPr>
        <p:spPr>
          <a:xfrm>
            <a:off x="6172200" y="0"/>
            <a:ext cx="6019800" cy="6858000"/>
          </a:xfrm>
        </p:spPr>
        <p:txBody>
          <a:bodyPr/>
          <a:lstStyle>
            <a:lvl1pPr marL="0" indent="0">
              <a:buNone/>
              <a:defRPr>
                <a:solidFill>
                  <a:schemeClr val="bg1"/>
                </a:solidFill>
              </a:defRPr>
            </a:lvl1pPr>
          </a:lstStyle>
          <a:p>
            <a:endParaRPr lang="en-US"/>
          </a:p>
        </p:txBody>
      </p:sp>
      <p:sp>
        <p:nvSpPr>
          <p:cNvPr id="3" name="Content Placeholder 2"/>
          <p:cNvSpPr>
            <a:spLocks noGrp="1"/>
          </p:cNvSpPr>
          <p:nvPr>
            <p:ph sz="half" idx="1"/>
          </p:nvPr>
        </p:nvSpPr>
        <p:spPr>
          <a:xfrm>
            <a:off x="433143" y="1672390"/>
            <a:ext cx="5586663" cy="4504575"/>
          </a:xfrm>
        </p:spPr>
        <p:txBody>
          <a:bodyPr/>
          <a:lstStyle>
            <a:lvl1pPr marL="0" indent="0">
              <a:buNone/>
              <a:defRPr sz="4000" b="1">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A9A72931-0241-4BBD-8640-E63C1DA925A7}"/>
              </a:ext>
            </a:extLst>
          </p:cNvPr>
          <p:cNvSpPr>
            <a:spLocks noGrp="1"/>
          </p:cNvSpPr>
          <p:nvPr>
            <p:ph type="sldNum" sz="quarter" idx="12"/>
          </p:nvPr>
        </p:nvSpPr>
        <p:spPr>
          <a:xfrm>
            <a:off x="8610600" y="6356358"/>
            <a:ext cx="2743200" cy="365125"/>
          </a:xfrm>
        </p:spPr>
        <p:txBody>
          <a:bodyPr/>
          <a:lstStyle>
            <a:lvl1pPr>
              <a:defRPr>
                <a:solidFill>
                  <a:schemeClr val="bg1"/>
                </a:solidFill>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Tree>
    <p:extLst>
      <p:ext uri="{BB962C8B-B14F-4D97-AF65-F5344CB8AC3E}">
        <p14:creationId xmlns:p14="http://schemas.microsoft.com/office/powerpoint/2010/main" val="75932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oogle Shape;22;p5">
            <a:extLst>
              <a:ext uri="{FF2B5EF4-FFF2-40B4-BE49-F238E27FC236}">
                <a16:creationId xmlns:a16="http://schemas.microsoft.com/office/drawing/2014/main" id="{8592F8B4-EE90-4264-B83D-3F3E246BEBC3}"/>
              </a:ext>
            </a:extLst>
          </p:cNvPr>
          <p:cNvSpPr/>
          <p:nvPr/>
        </p:nvSpPr>
        <p:spPr>
          <a:xfrm>
            <a:off x="-176464" y="3365397"/>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pic>
        <p:nvPicPr>
          <p:cNvPr id="8" name="Picture 7" descr="Logo, company name&#10;&#10;Description automatically generated">
            <a:extLst>
              <a:ext uri="{FF2B5EF4-FFF2-40B4-BE49-F238E27FC236}">
                <a16:creationId xmlns:a16="http://schemas.microsoft.com/office/drawing/2014/main" id="{1E77A7AA-23CE-499C-B9ED-DE9DE446E489}"/>
              </a:ext>
            </a:extLst>
          </p:cNvPr>
          <p:cNvPicPr>
            <a:picLocks noChangeAspect="1"/>
          </p:cNvPicPr>
          <p:nvPr/>
        </p:nvPicPr>
        <p:blipFill rotWithShape="1">
          <a:blip r:embed="rId2"/>
          <a:srcRect l="3872" t="4742" r="3709" b="6777"/>
          <a:stretch/>
        </p:blipFill>
        <p:spPr>
          <a:xfrm>
            <a:off x="8716475" y="5303153"/>
            <a:ext cx="3475527" cy="1500187"/>
          </a:xfrm>
          <a:prstGeom prst="rect">
            <a:avLst/>
          </a:prstGeom>
        </p:spPr>
      </p:pic>
      <p:sp>
        <p:nvSpPr>
          <p:cNvPr id="9" name="Google Shape;22;p5">
            <a:extLst>
              <a:ext uri="{FF2B5EF4-FFF2-40B4-BE49-F238E27FC236}">
                <a16:creationId xmlns:a16="http://schemas.microsoft.com/office/drawing/2014/main" id="{9029321D-C9C8-3100-B489-E5700C2ABC3E}"/>
              </a:ext>
            </a:extLst>
          </p:cNvPr>
          <p:cNvSpPr/>
          <p:nvPr userDrawn="1"/>
        </p:nvSpPr>
        <p:spPr>
          <a:xfrm>
            <a:off x="-176464" y="3365402"/>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pic>
        <p:nvPicPr>
          <p:cNvPr id="10" name="Picture 9" descr="Logo, company name&#10;&#10;Description automatically generated">
            <a:extLst>
              <a:ext uri="{FF2B5EF4-FFF2-40B4-BE49-F238E27FC236}">
                <a16:creationId xmlns:a16="http://schemas.microsoft.com/office/drawing/2014/main" id="{D1934C7D-CFE1-4B9A-85AF-CA055641FC90}"/>
              </a:ext>
            </a:extLst>
          </p:cNvPr>
          <p:cNvPicPr>
            <a:picLocks noChangeAspect="1"/>
          </p:cNvPicPr>
          <p:nvPr userDrawn="1"/>
        </p:nvPicPr>
        <p:blipFill rotWithShape="1">
          <a:blip r:embed="rId2"/>
          <a:srcRect l="3872" t="4742" r="3709" b="6777"/>
          <a:stretch/>
        </p:blipFill>
        <p:spPr>
          <a:xfrm>
            <a:off x="8716479" y="5303159"/>
            <a:ext cx="3475527" cy="1500187"/>
          </a:xfrm>
          <a:prstGeom prst="rect">
            <a:avLst/>
          </a:prstGeom>
        </p:spPr>
      </p:pic>
    </p:spTree>
    <p:extLst>
      <p:ext uri="{BB962C8B-B14F-4D97-AF65-F5344CB8AC3E}">
        <p14:creationId xmlns:p14="http://schemas.microsoft.com/office/powerpoint/2010/main" val="19734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5203"/>
            <a:ext cx="10363200" cy="1794760"/>
          </a:xfrm>
        </p:spPr>
        <p:txBody>
          <a:bodyPr anchor="b"/>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5" name="Footer Placeholder 4"/>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
        <p:nvSpPr>
          <p:cNvPr id="7" name="Google Shape;22;p5">
            <a:extLst>
              <a:ext uri="{FF2B5EF4-FFF2-40B4-BE49-F238E27FC236}">
                <a16:creationId xmlns:a16="http://schemas.microsoft.com/office/drawing/2014/main" id="{58DE313F-F8B5-466F-AFC7-3E936E168203}"/>
              </a:ext>
            </a:extLst>
          </p:cNvPr>
          <p:cNvSpPr/>
          <p:nvPr/>
        </p:nvSpPr>
        <p:spPr>
          <a:xfrm>
            <a:off x="0" y="3850734"/>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nvGrpSpPr>
          <p:cNvPr id="20" name="Graphic 4">
            <a:extLst>
              <a:ext uri="{FF2B5EF4-FFF2-40B4-BE49-F238E27FC236}">
                <a16:creationId xmlns:a16="http://schemas.microsoft.com/office/drawing/2014/main" id="{E54AC48D-4D41-4E33-8969-D9BC6E84FE44}"/>
              </a:ext>
            </a:extLst>
          </p:cNvPr>
          <p:cNvGrpSpPr/>
          <p:nvPr/>
        </p:nvGrpSpPr>
        <p:grpSpPr>
          <a:xfrm>
            <a:off x="422401" y="331108"/>
            <a:ext cx="2982536" cy="1511211"/>
            <a:chOff x="289730" y="303313"/>
            <a:chExt cx="2830970" cy="1977918"/>
          </a:xfrm>
          <a:noFill/>
        </p:grpSpPr>
        <p:sp>
          <p:nvSpPr>
            <p:cNvPr id="21" name="Freeform: Shape 20">
              <a:extLst>
                <a:ext uri="{FF2B5EF4-FFF2-40B4-BE49-F238E27FC236}">
                  <a16:creationId xmlns:a16="http://schemas.microsoft.com/office/drawing/2014/main" id="{1BEB386C-AC9F-4D55-B23F-61D006B68336}"/>
                </a:ext>
              </a:extLst>
            </p:cNvPr>
            <p:cNvSpPr/>
            <p:nvPr/>
          </p:nvSpPr>
          <p:spPr>
            <a:xfrm>
              <a:off x="1062776" y="547042"/>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Shape 21">
              <a:extLst>
                <a:ext uri="{FF2B5EF4-FFF2-40B4-BE49-F238E27FC236}">
                  <a16:creationId xmlns:a16="http://schemas.microsoft.com/office/drawing/2014/main" id="{97E85C8F-73E4-4FD0-A21F-F10CED3886FA}"/>
                </a:ext>
              </a:extLst>
            </p:cNvPr>
            <p:cNvSpPr/>
            <p:nvPr/>
          </p:nvSpPr>
          <p:spPr>
            <a:xfrm>
              <a:off x="1062776" y="1235843"/>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Freeform: Shape 22">
              <a:extLst>
                <a:ext uri="{FF2B5EF4-FFF2-40B4-BE49-F238E27FC236}">
                  <a16:creationId xmlns:a16="http://schemas.microsoft.com/office/drawing/2014/main" id="{E1FB20B6-4995-4D7A-9089-F440FB63B7CE}"/>
                </a:ext>
              </a:extLst>
            </p:cNvPr>
            <p:cNvSpPr/>
            <p:nvPr/>
          </p:nvSpPr>
          <p:spPr>
            <a:xfrm>
              <a:off x="1227028" y="303313"/>
              <a:ext cx="997171" cy="1151357"/>
            </a:xfrm>
            <a:custGeom>
              <a:avLst/>
              <a:gdLst>
                <a:gd name="connsiteX0" fmla="*/ 132992 w 997171"/>
                <a:gd name="connsiteY0" fmla="*/ 939948 h 1151357"/>
                <a:gd name="connsiteX1" fmla="*/ 498586 w 997171"/>
                <a:gd name="connsiteY1" fmla="*/ 1151357 h 1151357"/>
                <a:gd name="connsiteX2" fmla="*/ 997171 w 997171"/>
                <a:gd name="connsiteY2" fmla="*/ 863650 h 1151357"/>
                <a:gd name="connsiteX3" fmla="*/ 997171 w 997171"/>
                <a:gd name="connsiteY3" fmla="*/ 287707 h 1151357"/>
                <a:gd name="connsiteX4" fmla="*/ 498586 w 997171"/>
                <a:gd name="connsiteY4" fmla="*/ 0 h 1151357"/>
                <a:gd name="connsiteX5" fmla="*/ 0 w 997171"/>
                <a:gd name="connsiteY5" fmla="*/ 287707 h 11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171" h="1151357">
                  <a:moveTo>
                    <a:pt x="132992" y="939948"/>
                  </a:moveTo>
                  <a:lnTo>
                    <a:pt x="498586" y="1151357"/>
                  </a:lnTo>
                  <a:lnTo>
                    <a:pt x="997171" y="863650"/>
                  </a:lnTo>
                  <a:lnTo>
                    <a:pt x="997171" y="287707"/>
                  </a:lnTo>
                  <a:lnTo>
                    <a:pt x="498586" y="0"/>
                  </a:lnTo>
                  <a:lnTo>
                    <a:pt x="0" y="287707"/>
                  </a:lnTo>
                </a:path>
              </a:pathLst>
            </a:custGeom>
            <a:noFill/>
            <a:ln w="52820"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Shape 23">
              <a:extLst>
                <a:ext uri="{FF2B5EF4-FFF2-40B4-BE49-F238E27FC236}">
                  <a16:creationId xmlns:a16="http://schemas.microsoft.com/office/drawing/2014/main" id="{A376B667-F193-45B1-B3EB-9B413C4CEAE4}"/>
                </a:ext>
              </a:extLst>
            </p:cNvPr>
            <p:cNvSpPr/>
            <p:nvPr/>
          </p:nvSpPr>
          <p:spPr>
            <a:xfrm>
              <a:off x="289730" y="1129874"/>
              <a:ext cx="997171" cy="1151357"/>
            </a:xfrm>
            <a:custGeom>
              <a:avLst/>
              <a:gdLst>
                <a:gd name="connsiteX0" fmla="*/ 780464 w 997171"/>
                <a:gd name="connsiteY0" fmla="*/ 162663 h 1151357"/>
                <a:gd name="connsiteX1" fmla="*/ 498586 w 997171"/>
                <a:gd name="connsiteY1" fmla="*/ 0 h 1151357"/>
                <a:gd name="connsiteX2" fmla="*/ 0 w 997171"/>
                <a:gd name="connsiteY2" fmla="*/ 287707 h 1151357"/>
                <a:gd name="connsiteX3" fmla="*/ 0 w 997171"/>
                <a:gd name="connsiteY3" fmla="*/ 863650 h 1151357"/>
                <a:gd name="connsiteX4" fmla="*/ 498586 w 997171"/>
                <a:gd name="connsiteY4" fmla="*/ 1151357 h 1151357"/>
                <a:gd name="connsiteX5" fmla="*/ 997171 w 997171"/>
                <a:gd name="connsiteY5" fmla="*/ 863650 h 11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171" h="1151357">
                  <a:moveTo>
                    <a:pt x="780464" y="162663"/>
                  </a:moveTo>
                  <a:lnTo>
                    <a:pt x="498586" y="0"/>
                  </a:lnTo>
                  <a:lnTo>
                    <a:pt x="0" y="287707"/>
                  </a:lnTo>
                  <a:lnTo>
                    <a:pt x="0" y="863650"/>
                  </a:lnTo>
                  <a:lnTo>
                    <a:pt x="498586" y="1151357"/>
                  </a:lnTo>
                  <a:lnTo>
                    <a:pt x="997171" y="863650"/>
                  </a:lnTo>
                </a:path>
              </a:pathLst>
            </a:custGeom>
            <a:noFill/>
            <a:ln w="52820"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Shape 24">
              <a:extLst>
                <a:ext uri="{FF2B5EF4-FFF2-40B4-BE49-F238E27FC236}">
                  <a16:creationId xmlns:a16="http://schemas.microsoft.com/office/drawing/2014/main" id="{3B4AF6BF-5CC1-43F6-9067-8762E497B02D}"/>
                </a:ext>
              </a:extLst>
            </p:cNvPr>
            <p:cNvSpPr/>
            <p:nvPr/>
          </p:nvSpPr>
          <p:spPr>
            <a:xfrm>
              <a:off x="1938082" y="689571"/>
              <a:ext cx="997171" cy="786292"/>
            </a:xfrm>
            <a:custGeom>
              <a:avLst/>
              <a:gdLst>
                <a:gd name="connsiteX0" fmla="*/ 997171 w 997171"/>
                <a:gd name="connsiteY0" fmla="*/ 288237 h 786292"/>
                <a:gd name="connsiteX1" fmla="*/ 498586 w 997171"/>
                <a:gd name="connsiteY1" fmla="*/ 0 h 786292"/>
                <a:gd name="connsiteX2" fmla="*/ 0 w 997171"/>
                <a:gd name="connsiteY2" fmla="*/ 288237 h 786292"/>
                <a:gd name="connsiteX3" fmla="*/ 0 w 997171"/>
                <a:gd name="connsiteY3" fmla="*/ 786293 h 786292"/>
              </a:gdLst>
              <a:ahLst/>
              <a:cxnLst>
                <a:cxn ang="0">
                  <a:pos x="connsiteX0" y="connsiteY0"/>
                </a:cxn>
                <a:cxn ang="0">
                  <a:pos x="connsiteX1" y="connsiteY1"/>
                </a:cxn>
                <a:cxn ang="0">
                  <a:pos x="connsiteX2" y="connsiteY2"/>
                </a:cxn>
                <a:cxn ang="0">
                  <a:pos x="connsiteX3" y="connsiteY3"/>
                </a:cxn>
              </a:cxnLst>
              <a:rect l="l" t="t" r="r" b="b"/>
              <a:pathLst>
                <a:path w="997171" h="786292">
                  <a:moveTo>
                    <a:pt x="997171" y="288237"/>
                  </a:moveTo>
                  <a:lnTo>
                    <a:pt x="498586" y="0"/>
                  </a:lnTo>
                  <a:lnTo>
                    <a:pt x="0" y="288237"/>
                  </a:lnTo>
                  <a:lnTo>
                    <a:pt x="0" y="786293"/>
                  </a:lnTo>
                </a:path>
              </a:pathLst>
            </a:custGeom>
            <a:noFill/>
            <a:ln w="52820"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Shape 25">
              <a:extLst>
                <a:ext uri="{FF2B5EF4-FFF2-40B4-BE49-F238E27FC236}">
                  <a16:creationId xmlns:a16="http://schemas.microsoft.com/office/drawing/2014/main" id="{048E7D2B-1FE2-4368-99D0-01282DAE53D4}"/>
                </a:ext>
              </a:extLst>
            </p:cNvPr>
            <p:cNvSpPr/>
            <p:nvPr/>
          </p:nvSpPr>
          <p:spPr>
            <a:xfrm>
              <a:off x="1422542" y="842167"/>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Shape 26">
              <a:extLst>
                <a:ext uri="{FF2B5EF4-FFF2-40B4-BE49-F238E27FC236}">
                  <a16:creationId xmlns:a16="http://schemas.microsoft.com/office/drawing/2014/main" id="{3382A092-D535-41E0-9A4D-C4B991647803}"/>
                </a:ext>
              </a:extLst>
            </p:cNvPr>
            <p:cNvSpPr/>
            <p:nvPr/>
          </p:nvSpPr>
          <p:spPr>
            <a:xfrm>
              <a:off x="1286901" y="1834570"/>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Shape 27">
              <a:extLst>
                <a:ext uri="{FF2B5EF4-FFF2-40B4-BE49-F238E27FC236}">
                  <a16:creationId xmlns:a16="http://schemas.microsoft.com/office/drawing/2014/main" id="{B84BFE1A-187A-4CEE-AAAD-9A0FAA645BC3}"/>
                </a:ext>
              </a:extLst>
            </p:cNvPr>
            <p:cNvSpPr/>
            <p:nvPr/>
          </p:nvSpPr>
          <p:spPr>
            <a:xfrm>
              <a:off x="518094" y="732489"/>
              <a:ext cx="997171" cy="1151357"/>
            </a:xfrm>
            <a:custGeom>
              <a:avLst/>
              <a:gdLst>
                <a:gd name="connsiteX0" fmla="*/ 997171 w 997171"/>
                <a:gd name="connsiteY0" fmla="*/ 287707 h 1151357"/>
                <a:gd name="connsiteX1" fmla="*/ 997171 w 997171"/>
                <a:gd name="connsiteY1" fmla="*/ 863650 h 1151357"/>
                <a:gd name="connsiteX2" fmla="*/ 498586 w 997171"/>
                <a:gd name="connsiteY2" fmla="*/ 1151357 h 1151357"/>
                <a:gd name="connsiteX3" fmla="*/ 0 w 997171"/>
                <a:gd name="connsiteY3" fmla="*/ 863650 h 1151357"/>
                <a:gd name="connsiteX4" fmla="*/ 0 w 997171"/>
                <a:gd name="connsiteY4" fmla="*/ 287707 h 1151357"/>
                <a:gd name="connsiteX5" fmla="*/ 498586 w 997171"/>
                <a:gd name="connsiteY5" fmla="*/ 0 h 11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171" h="1151357">
                  <a:moveTo>
                    <a:pt x="997171" y="287707"/>
                  </a:moveTo>
                  <a:lnTo>
                    <a:pt x="997171" y="863650"/>
                  </a:lnTo>
                  <a:lnTo>
                    <a:pt x="498586" y="1151357"/>
                  </a:lnTo>
                  <a:lnTo>
                    <a:pt x="0" y="863650"/>
                  </a:lnTo>
                  <a:lnTo>
                    <a:pt x="0" y="287707"/>
                  </a:lnTo>
                  <a:lnTo>
                    <a:pt x="498586" y="0"/>
                  </a:lnTo>
                </a:path>
              </a:pathLst>
            </a:custGeom>
            <a:noFill/>
            <a:ln w="52820"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Shape 28">
              <a:extLst>
                <a:ext uri="{FF2B5EF4-FFF2-40B4-BE49-F238E27FC236}">
                  <a16:creationId xmlns:a16="http://schemas.microsoft.com/office/drawing/2014/main" id="{74B8934A-DE19-410C-B719-791AD1F95514}"/>
                </a:ext>
              </a:extLst>
            </p:cNvPr>
            <p:cNvSpPr/>
            <p:nvPr/>
          </p:nvSpPr>
          <p:spPr>
            <a:xfrm>
              <a:off x="1800322" y="1328566"/>
              <a:ext cx="429705" cy="744434"/>
            </a:xfrm>
            <a:custGeom>
              <a:avLst/>
              <a:gdLst>
                <a:gd name="connsiteX0" fmla="*/ 0 w 429705"/>
                <a:gd name="connsiteY0" fmla="*/ 744435 h 744434"/>
                <a:gd name="connsiteX1" fmla="*/ 0 w 429705"/>
                <a:gd name="connsiteY1" fmla="*/ 247968 h 744434"/>
                <a:gd name="connsiteX2" fmla="*/ 429705 w 429705"/>
                <a:gd name="connsiteY2" fmla="*/ 0 h 744434"/>
              </a:gdLst>
              <a:ahLst/>
              <a:cxnLst>
                <a:cxn ang="0">
                  <a:pos x="connsiteX0" y="connsiteY0"/>
                </a:cxn>
                <a:cxn ang="0">
                  <a:pos x="connsiteX1" y="connsiteY1"/>
                </a:cxn>
                <a:cxn ang="0">
                  <a:pos x="connsiteX2" y="connsiteY2"/>
                </a:cxn>
              </a:cxnLst>
              <a:rect l="l" t="t" r="r" b="b"/>
              <a:pathLst>
                <a:path w="429705" h="744434">
                  <a:moveTo>
                    <a:pt x="0" y="744435"/>
                  </a:moveTo>
                  <a:lnTo>
                    <a:pt x="0" y="247968"/>
                  </a:lnTo>
                  <a:lnTo>
                    <a:pt x="429705" y="0"/>
                  </a:lnTo>
                </a:path>
              </a:pathLst>
            </a:custGeom>
            <a:noFill/>
            <a:ln w="52820" cap="flat">
              <a:solidFill>
                <a:srgbClr val="69B1E2"/>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Shape 29">
              <a:extLst>
                <a:ext uri="{FF2B5EF4-FFF2-40B4-BE49-F238E27FC236}">
                  <a16:creationId xmlns:a16="http://schemas.microsoft.com/office/drawing/2014/main" id="{FA3B0924-CF99-44D1-ABEC-BA40E3CE31B6}"/>
                </a:ext>
              </a:extLst>
            </p:cNvPr>
            <p:cNvSpPr/>
            <p:nvPr/>
          </p:nvSpPr>
          <p:spPr>
            <a:xfrm>
              <a:off x="1720316" y="2066643"/>
              <a:ext cx="160013" cy="160013"/>
            </a:xfrm>
            <a:custGeom>
              <a:avLst/>
              <a:gdLst>
                <a:gd name="connsiteX0" fmla="*/ 160014 w 160013"/>
                <a:gd name="connsiteY0" fmla="*/ 80007 h 160013"/>
                <a:gd name="connsiteX1" fmla="*/ 80007 w 160013"/>
                <a:gd name="connsiteY1" fmla="*/ 160014 h 160013"/>
                <a:gd name="connsiteX2" fmla="*/ 0 w 160013"/>
                <a:gd name="connsiteY2" fmla="*/ 80007 h 160013"/>
                <a:gd name="connsiteX3" fmla="*/ 80007 w 160013"/>
                <a:gd name="connsiteY3" fmla="*/ 0 h 160013"/>
                <a:gd name="connsiteX4" fmla="*/ 160014 w 160013"/>
                <a:gd name="connsiteY4" fmla="*/ 80007 h 16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3" h="160013">
                  <a:moveTo>
                    <a:pt x="160014" y="80007"/>
                  </a:moveTo>
                  <a:cubicBezTo>
                    <a:pt x="160014" y="124193"/>
                    <a:pt x="124193" y="160014"/>
                    <a:pt x="80007" y="160014"/>
                  </a:cubicBezTo>
                  <a:cubicBezTo>
                    <a:pt x="35820" y="160014"/>
                    <a:pt x="0" y="124193"/>
                    <a:pt x="0" y="80007"/>
                  </a:cubicBezTo>
                  <a:cubicBezTo>
                    <a:pt x="0" y="35820"/>
                    <a:pt x="35820" y="0"/>
                    <a:pt x="80007" y="0"/>
                  </a:cubicBezTo>
                  <a:cubicBezTo>
                    <a:pt x="124193" y="0"/>
                    <a:pt x="160014" y="35820"/>
                    <a:pt x="160014" y="80007"/>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Shape 30">
              <a:extLst>
                <a:ext uri="{FF2B5EF4-FFF2-40B4-BE49-F238E27FC236}">
                  <a16:creationId xmlns:a16="http://schemas.microsoft.com/office/drawing/2014/main" id="{B0385BC0-68D6-479D-A445-A90E9A49DCB6}"/>
                </a:ext>
              </a:extLst>
            </p:cNvPr>
            <p:cNvSpPr/>
            <p:nvPr/>
          </p:nvSpPr>
          <p:spPr>
            <a:xfrm>
              <a:off x="2935254" y="934360"/>
              <a:ext cx="185446" cy="185446"/>
            </a:xfrm>
            <a:custGeom>
              <a:avLst/>
              <a:gdLst>
                <a:gd name="connsiteX0" fmla="*/ 185446 w 185446"/>
                <a:gd name="connsiteY0" fmla="*/ 92723 h 185446"/>
                <a:gd name="connsiteX1" fmla="*/ 92723 w 185446"/>
                <a:gd name="connsiteY1" fmla="*/ 185446 h 185446"/>
                <a:gd name="connsiteX2" fmla="*/ 0 w 185446"/>
                <a:gd name="connsiteY2" fmla="*/ 92723 h 185446"/>
                <a:gd name="connsiteX3" fmla="*/ 92723 w 185446"/>
                <a:gd name="connsiteY3" fmla="*/ 0 h 185446"/>
                <a:gd name="connsiteX4" fmla="*/ 185446 w 185446"/>
                <a:gd name="connsiteY4" fmla="*/ 92723 h 1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46" h="185446">
                  <a:moveTo>
                    <a:pt x="185446" y="92723"/>
                  </a:moveTo>
                  <a:cubicBezTo>
                    <a:pt x="185446" y="143933"/>
                    <a:pt x="143933" y="185446"/>
                    <a:pt x="92723" y="185446"/>
                  </a:cubicBezTo>
                  <a:cubicBezTo>
                    <a:pt x="41514" y="185446"/>
                    <a:pt x="0" y="143933"/>
                    <a:pt x="0" y="92723"/>
                  </a:cubicBezTo>
                  <a:cubicBezTo>
                    <a:pt x="0" y="41514"/>
                    <a:pt x="41514" y="0"/>
                    <a:pt x="92723" y="0"/>
                  </a:cubicBezTo>
                  <a:cubicBezTo>
                    <a:pt x="143933" y="0"/>
                    <a:pt x="185446" y="41514"/>
                    <a:pt x="185446" y="92723"/>
                  </a:cubicBezTo>
                  <a:close/>
                </a:path>
              </a:pathLst>
            </a:custGeom>
            <a:noFill/>
            <a:ln w="79231" cap="flat">
              <a:solidFill>
                <a:srgbClr val="FFFFFF"/>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Subtitle 2"/>
          <p:cNvSpPr>
            <a:spLocks noGrp="1"/>
          </p:cNvSpPr>
          <p:nvPr>
            <p:ph type="subTitle" idx="1"/>
          </p:nvPr>
        </p:nvSpPr>
        <p:spPr>
          <a:xfrm>
            <a:off x="1524000" y="3602038"/>
            <a:ext cx="9144000" cy="849647"/>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4195373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363200" cy="1909763"/>
          </a:xfrm>
        </p:spPr>
        <p:txBody>
          <a:bodyPr anchor="b"/>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5" name="Footer Placeholder 4"/>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
        <p:nvSpPr>
          <p:cNvPr id="7" name="Google Shape;22;p5">
            <a:extLst>
              <a:ext uri="{FF2B5EF4-FFF2-40B4-BE49-F238E27FC236}">
                <a16:creationId xmlns:a16="http://schemas.microsoft.com/office/drawing/2014/main" id="{58DE313F-F8B5-466F-AFC7-3E936E168203}"/>
              </a:ext>
            </a:extLst>
          </p:cNvPr>
          <p:cNvSpPr/>
          <p:nvPr/>
        </p:nvSpPr>
        <p:spPr>
          <a:xfrm>
            <a:off x="0" y="3850734"/>
            <a:ext cx="12192000" cy="2660863"/>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marL="0" marR="0" lvl="0" indent="0" defTabSz="914354"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 name="Subtitle 2"/>
          <p:cNvSpPr>
            <a:spLocks noGrp="1"/>
          </p:cNvSpPr>
          <p:nvPr>
            <p:ph type="subTitle" idx="1"/>
          </p:nvPr>
        </p:nvSpPr>
        <p:spPr>
          <a:xfrm>
            <a:off x="1524000" y="3602038"/>
            <a:ext cx="9144000" cy="849647"/>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0285643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85977"/>
            <a:ext cx="10515600" cy="734585"/>
          </a:xfrm>
          <a:noFill/>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38200" y="1591699"/>
            <a:ext cx="10515600" cy="4351339"/>
          </a:xfrm>
          <a:noFill/>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98EBBEBB-8829-47DF-8B01-E0E23B2DB096}"/>
              </a:ext>
            </a:extLst>
          </p:cNvPr>
          <p:cNvCxnSpPr>
            <a:cxnSpLocks/>
          </p:cNvCxnSpPr>
          <p:nvPr/>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45B275-47B7-588F-A58E-1102DA3ABD83}"/>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blue and yellow logo&#10;&#10;Description automatically generated with low confidence">
            <a:extLst>
              <a:ext uri="{FF2B5EF4-FFF2-40B4-BE49-F238E27FC236}">
                <a16:creationId xmlns:a16="http://schemas.microsoft.com/office/drawing/2014/main" id="{069F7A58-0121-8BC7-3A26-78FBF2729F6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25150" y="6243911"/>
            <a:ext cx="1257300" cy="462127"/>
          </a:xfrm>
          <a:prstGeom prst="rect">
            <a:avLst/>
          </a:prstGeom>
        </p:spPr>
      </p:pic>
    </p:spTree>
    <p:extLst>
      <p:ext uri="{BB962C8B-B14F-4D97-AF65-F5344CB8AC3E}">
        <p14:creationId xmlns:p14="http://schemas.microsoft.com/office/powerpoint/2010/main" val="341334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61"/>
            <a:ext cx="10515600" cy="734585"/>
          </a:xfrm>
          <a:noFill/>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38200" y="1591699"/>
            <a:ext cx="10515600" cy="4351339"/>
          </a:xfrm>
          <a:noFill/>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98EBBEBB-8829-47DF-8B01-E0E23B2DB096}"/>
              </a:ext>
            </a:extLst>
          </p:cNvPr>
          <p:cNvCxnSpPr>
            <a:cxnSpLocks/>
          </p:cNvCxnSpPr>
          <p:nvPr/>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45B275-47B7-588F-A58E-1102DA3ABD83}"/>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blue and yellow logo&#10;&#10;Description automatically generated with low confidence">
            <a:extLst>
              <a:ext uri="{FF2B5EF4-FFF2-40B4-BE49-F238E27FC236}">
                <a16:creationId xmlns:a16="http://schemas.microsoft.com/office/drawing/2014/main" id="{069F7A58-0121-8BC7-3A26-78FBF2729F6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25150" y="6243911"/>
            <a:ext cx="1257300" cy="462127"/>
          </a:xfrm>
          <a:prstGeom prst="rect">
            <a:avLst/>
          </a:prstGeom>
        </p:spPr>
      </p:pic>
    </p:spTree>
    <p:extLst>
      <p:ext uri="{BB962C8B-B14F-4D97-AF65-F5344CB8AC3E}">
        <p14:creationId xmlns:p14="http://schemas.microsoft.com/office/powerpoint/2010/main" val="98811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A9052C-A83A-4368-A070-577EA0BD2B25}"/>
              </a:ext>
            </a:extLst>
          </p:cNvPr>
          <p:cNvSpPr>
            <a:spLocks noGrp="1"/>
          </p:cNvSpPr>
          <p:nvPr>
            <p:ph type="pic" sz="quarter" idx="13"/>
          </p:nvPr>
        </p:nvSpPr>
        <p:spPr>
          <a:xfrm>
            <a:off x="6172200" y="0"/>
            <a:ext cx="6019800" cy="6858000"/>
          </a:xfrm>
        </p:spPr>
        <p:txBody>
          <a:bodyPr/>
          <a:lstStyle>
            <a:lvl1pPr marL="0" indent="0">
              <a:buNone/>
              <a:defRPr>
                <a:solidFill>
                  <a:schemeClr val="bg1"/>
                </a:solidFill>
              </a:defRPr>
            </a:lvl1pPr>
          </a:lstStyle>
          <a:p>
            <a:r>
              <a:rPr lang="en-US"/>
              <a:t>Click icon to add picture</a:t>
            </a:r>
          </a:p>
        </p:txBody>
      </p:sp>
      <p:sp>
        <p:nvSpPr>
          <p:cNvPr id="3" name="Content Placeholder 2"/>
          <p:cNvSpPr>
            <a:spLocks noGrp="1"/>
          </p:cNvSpPr>
          <p:nvPr>
            <p:ph sz="half" idx="1"/>
          </p:nvPr>
        </p:nvSpPr>
        <p:spPr>
          <a:xfrm>
            <a:off x="433138" y="1672390"/>
            <a:ext cx="5586663" cy="4504575"/>
          </a:xfrm>
        </p:spPr>
        <p:txBody>
          <a:bodyPr/>
          <a:lstStyle>
            <a:lvl1pPr marL="0" indent="0">
              <a:buNone/>
              <a:defRPr sz="4000" b="1">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A9A72931-0241-4BBD-8640-E63C1DA925A7}"/>
              </a:ext>
            </a:extLst>
          </p:cNvPr>
          <p:cNvSpPr>
            <a:spLocks noGrp="1"/>
          </p:cNvSpPr>
          <p:nvPr>
            <p:ph type="sldNum" sz="quarter" idx="12"/>
          </p:nvPr>
        </p:nvSpPr>
        <p:spPr>
          <a:xfrm>
            <a:off x="8610600" y="6356352"/>
            <a:ext cx="2743200" cy="365125"/>
          </a:xfrm>
        </p:spPr>
        <p:txBody>
          <a:bodyPr/>
          <a:lstStyle>
            <a:lvl1pPr>
              <a:defRPr>
                <a:solidFill>
                  <a:schemeClr val="bg1"/>
                </a:solidFill>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Tree>
    <p:extLst>
      <p:ext uri="{BB962C8B-B14F-4D97-AF65-F5344CB8AC3E}">
        <p14:creationId xmlns:p14="http://schemas.microsoft.com/office/powerpoint/2010/main" val="426013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3" name="Footer Placeholder 2"/>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a:p>
        </p:txBody>
      </p:sp>
      <p:sp>
        <p:nvSpPr>
          <p:cNvPr id="4" name="Slide Number Placeholder 3"/>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Tree>
    <p:extLst>
      <p:ext uri="{BB962C8B-B14F-4D97-AF65-F5344CB8AC3E}">
        <p14:creationId xmlns:p14="http://schemas.microsoft.com/office/powerpoint/2010/main" val="23833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91699"/>
            <a:ext cx="5181600" cy="4351339"/>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1699"/>
            <a:ext cx="5181600" cy="4351339"/>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6" name="Footer Placeholder 5"/>
          <p:cNvSpPr>
            <a:spLocks noGrp="1"/>
          </p:cNvSpPr>
          <p:nvPr>
            <p:ph type="ftr" sz="quarter" idx="11"/>
          </p:nvPr>
        </p:nvSpPr>
        <p:spPr/>
        <p:txBody>
          <a:bodyPr/>
          <a:lstStyle>
            <a:lvl1pPr>
              <a:defRPr>
                <a:latin typeface="EB Garamond" pitchFamily="2" charset="0"/>
                <a:ea typeface="EB Garamond" pitchFamily="2" charset="0"/>
                <a:cs typeface="EB Garamond" pitchFamily="2" charset="0"/>
              </a:defRPr>
            </a:lvl1pPr>
          </a:lstStyle>
          <a:p>
            <a:endParaRPr lang="en-US"/>
          </a:p>
        </p:txBody>
      </p:sp>
      <p:sp>
        <p:nvSpPr>
          <p:cNvPr id="7" name="Slide Number Placeholder 6"/>
          <p:cNvSpPr>
            <a:spLocks noGrp="1"/>
          </p:cNvSpPr>
          <p:nvPr>
            <p:ph type="sldNum" sz="quarter" idx="12"/>
          </p:nvPr>
        </p:nvSpPr>
        <p:spPr/>
        <p:txBody>
          <a:bodyPr/>
          <a:lstStyle>
            <a:lvl1pPr>
              <a:defRPr>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5D80D8ED-29EC-44CB-B606-EE67CED38D55}"/>
              </a:ext>
            </a:extLst>
          </p:cNvPr>
          <p:cNvPicPr>
            <a:picLocks noChangeAspect="1"/>
          </p:cNvPicPr>
          <p:nvPr userDrawn="1"/>
        </p:nvPicPr>
        <p:blipFill rotWithShape="1">
          <a:blip r:embed="rId2"/>
          <a:srcRect l="3872" t="4742" r="3709" b="6777"/>
          <a:stretch/>
        </p:blipFill>
        <p:spPr>
          <a:xfrm>
            <a:off x="9464845" y="55700"/>
            <a:ext cx="2101516" cy="907105"/>
          </a:xfrm>
          <a:prstGeom prst="rect">
            <a:avLst/>
          </a:prstGeom>
        </p:spPr>
      </p:pic>
      <p:sp>
        <p:nvSpPr>
          <p:cNvPr id="10" name="Title 1">
            <a:extLst>
              <a:ext uri="{FF2B5EF4-FFF2-40B4-BE49-F238E27FC236}">
                <a16:creationId xmlns:a16="http://schemas.microsoft.com/office/drawing/2014/main" id="{A7FD80A1-19DB-4D48-A07A-EC188B53FC09}"/>
              </a:ext>
            </a:extLst>
          </p:cNvPr>
          <p:cNvSpPr>
            <a:spLocks noGrp="1"/>
          </p:cNvSpPr>
          <p:nvPr>
            <p:ph type="title"/>
          </p:nvPr>
        </p:nvSpPr>
        <p:spPr>
          <a:xfrm>
            <a:off x="838200" y="785984"/>
            <a:ext cx="10515600" cy="734585"/>
          </a:xfrm>
        </p:spPr>
        <p:txBody>
          <a:bodyPr>
            <a:normAutofit/>
          </a:bodyPr>
          <a:lstStyle>
            <a:lvl1pPr>
              <a:defRPr sz="3600"/>
            </a:lvl1pPr>
          </a:lstStyle>
          <a:p>
            <a:r>
              <a:rPr lang="en-US"/>
              <a:t>Click to edit Master title style</a:t>
            </a:r>
          </a:p>
        </p:txBody>
      </p:sp>
      <p:cxnSp>
        <p:nvCxnSpPr>
          <p:cNvPr id="11" name="Straight Connector 10">
            <a:extLst>
              <a:ext uri="{FF2B5EF4-FFF2-40B4-BE49-F238E27FC236}">
                <a16:creationId xmlns:a16="http://schemas.microsoft.com/office/drawing/2014/main" id="{BC1E9E94-0FB0-4EF4-B602-B14A954E1CA4}"/>
              </a:ext>
            </a:extLst>
          </p:cNvPr>
          <p:cNvCxnSpPr>
            <a:cxnSpLocks/>
          </p:cNvCxnSpPr>
          <p:nvPr userDrawn="1"/>
        </p:nvCxnSpPr>
        <p:spPr>
          <a:xfrm>
            <a:off x="838200" y="1477529"/>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81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EB Garamond" pitchFamily="2" charset="0"/>
                <a:ea typeface="EB Garamond" pitchFamily="2" charset="0"/>
                <a:cs typeface="EB Garamond" pitchFamily="2" charset="0"/>
              </a:defRPr>
            </a:lvl1pPr>
          </a:lstStyle>
          <a:p>
            <a:fld id="{8DB7A404-1F3A-4D01-BB25-AABD437ED7BD}" type="datetimeFigureOut">
              <a:rPr lang="en-US" smtClean="0"/>
              <a:pPr/>
              <a:t>1/16/2023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EB Garamond" pitchFamily="2" charset="0"/>
                <a:ea typeface="EB Garamond" pitchFamily="2" charset="0"/>
                <a:cs typeface="EB Garamond" pitchFamily="2"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EB Garamond" pitchFamily="2" charset="0"/>
                <a:ea typeface="EB Garamond" pitchFamily="2" charset="0"/>
                <a:cs typeface="EB Garamond" pitchFamily="2" charset="0"/>
              </a:defRPr>
            </a:lvl1pPr>
          </a:lstStyle>
          <a:p>
            <a:fld id="{B1D1620B-A73C-4268-9070-177EAD9453DF}" type="slidenum">
              <a:rPr lang="en-US" smtClean="0"/>
              <a:pPr/>
              <a:t>‹#›</a:t>
            </a:fld>
            <a:endParaRPr lang="en-US"/>
          </a:p>
        </p:txBody>
      </p:sp>
      <p:sp>
        <p:nvSpPr>
          <p:cNvPr id="7" name="MSIPCMContentMarking" descr="{&quot;HashCode&quot;:-1445854450,&quot;Placement&quot;:&quot;Footer&quot;,&quot;Top&quot;:520.475769,&quot;Left&quot;:274.206,&quot;SlideWidth&quot;:720,&quot;SlideHeight&quot;:540}">
            <a:extLst>
              <a:ext uri="{FF2B5EF4-FFF2-40B4-BE49-F238E27FC236}">
                <a16:creationId xmlns:a16="http://schemas.microsoft.com/office/drawing/2014/main" id="{5A6E2210-9017-47C9-82FA-97368D6E7CC9}"/>
              </a:ext>
            </a:extLst>
          </p:cNvPr>
          <p:cNvSpPr txBox="1"/>
          <p:nvPr/>
        </p:nvSpPr>
        <p:spPr>
          <a:xfrm>
            <a:off x="4643222" y="6657077"/>
            <a:ext cx="2905557" cy="15388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Times New Roman" panose="02020603050405020304" pitchFamily="18" charset="0"/>
              </a:rPr>
              <a:t>SENSITIVE BUT UNCLASSIFIED</a:t>
            </a:r>
          </a:p>
        </p:txBody>
      </p:sp>
      <p:sp>
        <p:nvSpPr>
          <p:cNvPr id="8" name="MSIPCMContentMarking" descr="{&quot;HashCode&quot;:-1445854450,&quot;Placement&quot;:&quot;Footer&quot;,&quot;Top&quot;:520.475769,&quot;Left&quot;:274.206,&quot;SlideWidth&quot;:720,&quot;SlideHeight&quot;:540}">
            <a:extLst>
              <a:ext uri="{FF2B5EF4-FFF2-40B4-BE49-F238E27FC236}">
                <a16:creationId xmlns:a16="http://schemas.microsoft.com/office/drawing/2014/main" id="{85DC8B92-07AC-1333-FA44-64C98380A0C6}"/>
              </a:ext>
            </a:extLst>
          </p:cNvPr>
          <p:cNvSpPr txBox="1"/>
          <p:nvPr userDrawn="1"/>
        </p:nvSpPr>
        <p:spPr>
          <a:xfrm>
            <a:off x="4643224" y="6657077"/>
            <a:ext cx="2905557" cy="15388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Times New Roman" panose="02020603050405020304" pitchFamily="18" charset="0"/>
              </a:rPr>
              <a:t>SENSITIVE BUT UNCLASSIFIED</a:t>
            </a:r>
          </a:p>
        </p:txBody>
      </p:sp>
    </p:spTree>
    <p:extLst>
      <p:ext uri="{BB962C8B-B14F-4D97-AF65-F5344CB8AC3E}">
        <p14:creationId xmlns:p14="http://schemas.microsoft.com/office/powerpoint/2010/main" val="395491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3600" b="1" kern="1200">
          <a:solidFill>
            <a:schemeClr val="tx1"/>
          </a:solidFill>
          <a:latin typeface="EB Garamond" pitchFamily="2" charset="0"/>
          <a:ea typeface="EB Garamond" pitchFamily="2" charset="0"/>
          <a:cs typeface="EB Garamond"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EB Garamond" pitchFamily="2" charset="0"/>
          <a:ea typeface="EB Garamond" pitchFamily="2" charset="0"/>
          <a:cs typeface="EB Garamond"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27.svg"/><Relationship Id="rId5" Type="http://schemas.openxmlformats.org/officeDocument/2006/relationships/diagramQuickStyle" Target="../diagrams/quickStyle3.xml"/><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A2240"/>
        </a:solidFill>
        <a:effectLst/>
      </p:bgPr>
    </p:bg>
    <p:spTree>
      <p:nvGrpSpPr>
        <p:cNvPr id="1" name=""/>
        <p:cNvGrpSpPr/>
        <p:nvPr/>
      </p:nvGrpSpPr>
      <p:grpSpPr>
        <a:xfrm>
          <a:off x="0" y="0"/>
          <a:ext cx="0" cy="0"/>
          <a:chOff x="0" y="0"/>
          <a:chExt cx="0" cy="0"/>
        </a:xfrm>
      </p:grpSpPr>
      <p:sp>
        <p:nvSpPr>
          <p:cNvPr id="2" name="Google Shape;22;p5">
            <a:extLst>
              <a:ext uri="{FF2B5EF4-FFF2-40B4-BE49-F238E27FC236}">
                <a16:creationId xmlns:a16="http://schemas.microsoft.com/office/drawing/2014/main" id="{4377C512-3245-F349-8900-424EA58EC7B5}"/>
              </a:ext>
            </a:extLst>
          </p:cNvPr>
          <p:cNvSpPr/>
          <p:nvPr/>
        </p:nvSpPr>
        <p:spPr>
          <a:xfrm>
            <a:off x="10067" y="-87087"/>
            <a:ext cx="12192000" cy="1442921"/>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rgbClr val="25A6E0"/>
              </a:gs>
              <a:gs pos="22000">
                <a:srgbClr val="E3F2F8"/>
              </a:gs>
              <a:gs pos="63000">
                <a:srgbClr val="E3F2F8"/>
              </a:gs>
              <a:gs pos="85000">
                <a:srgbClr val="25A6E0"/>
              </a:gs>
              <a:gs pos="100000">
                <a:srgbClr val="104499"/>
              </a:gs>
            </a:gsLst>
            <a:lin ang="0" scaled="0"/>
          </a:gradFill>
          <a:ln>
            <a:noFill/>
          </a:ln>
        </p:spPr>
        <p:txBody>
          <a:bodyPr spcFirstLastPara="1" wrap="square" lIns="91425" tIns="45700" rIns="91425" bIns="45700" anchor="ctr" anchorCtr="0">
            <a:noAutofit/>
          </a:bodyPr>
          <a:lstStyle/>
          <a:p>
            <a:pPr defTabSz="914354">
              <a:buClr>
                <a:srgbClr val="000000"/>
              </a:buClr>
              <a:defRPr/>
            </a:pPr>
            <a:endParaRPr kern="0">
              <a:solidFill>
                <a:srgbClr val="000000"/>
              </a:solidFill>
              <a:latin typeface="Calibri" panose="020F0502020204030204"/>
              <a:ea typeface="Calibri"/>
              <a:cs typeface="Calibri"/>
              <a:sym typeface="Calibri"/>
            </a:endParaRPr>
          </a:p>
        </p:txBody>
      </p:sp>
      <p:sp>
        <p:nvSpPr>
          <p:cNvPr id="9" name="Title 1">
            <a:extLst>
              <a:ext uri="{FF2B5EF4-FFF2-40B4-BE49-F238E27FC236}">
                <a16:creationId xmlns:a16="http://schemas.microsoft.com/office/drawing/2014/main" id="{075B4924-CDF4-B944-8052-A96CF4EC5D3F}"/>
              </a:ext>
            </a:extLst>
          </p:cNvPr>
          <p:cNvSpPr txBox="1">
            <a:spLocks/>
          </p:cNvSpPr>
          <p:nvPr/>
        </p:nvSpPr>
        <p:spPr>
          <a:xfrm>
            <a:off x="2052363" y="3636395"/>
            <a:ext cx="8107408" cy="346587"/>
          </a:xfrm>
          <a:prstGeom prst="rect">
            <a:avLst/>
          </a:prstGeom>
        </p:spPr>
        <p:txBody>
          <a:bodyPr>
            <a:noAutofit/>
          </a:bodyPr>
          <a:lstStyle>
            <a:defPPr>
              <a:defRPr lang="en-US"/>
            </a:defPPr>
            <a:lvl1pPr algn="ctr" defTabSz="914400">
              <a:lnSpc>
                <a:spcPct val="90000"/>
              </a:lnSpc>
              <a:spcBef>
                <a:spcPct val="0"/>
              </a:spcBef>
              <a:buNone/>
              <a:defRPr sz="4000" b="1">
                <a:solidFill>
                  <a:schemeClr val="bg1"/>
                </a:solidFill>
                <a:latin typeface="EB Garamond" pitchFamily="2" charset="0"/>
                <a:ea typeface="EB Garamond" pitchFamily="2" charset="0"/>
                <a:cs typeface="EB Garamond" pitchFamily="2" charset="0"/>
              </a:defRPr>
            </a:lvl1pPr>
          </a:lstStyle>
          <a:p>
            <a:pPr defTabSz="1219170"/>
            <a:r>
              <a:rPr lang="az-Cyrl-AZ" sz="1600">
                <a:solidFill>
                  <a:schemeClr val="bg1">
                    <a:lumMod val="75000"/>
                  </a:schemeClr>
                </a:solidFill>
                <a:cs typeface="+mn-cs"/>
              </a:rPr>
              <a:t>США – Рабочая группа по цифровой торговле в Центральной Азии</a:t>
            </a:r>
            <a:endParaRPr lang="en-US" sz="1600">
              <a:solidFill>
                <a:schemeClr val="bg1">
                  <a:lumMod val="75000"/>
                </a:schemeClr>
              </a:solidFill>
              <a:cs typeface="+mn-cs"/>
            </a:endParaRPr>
          </a:p>
        </p:txBody>
      </p:sp>
      <p:pic>
        <p:nvPicPr>
          <p:cNvPr id="24" name="Picture 23" descr="A blue and yellow logo&#10;&#10;Description automatically generated with low confidence">
            <a:extLst>
              <a:ext uri="{FF2B5EF4-FFF2-40B4-BE49-F238E27FC236}">
                <a16:creationId xmlns:a16="http://schemas.microsoft.com/office/drawing/2014/main" id="{1DF9F2D3-52BB-334C-8164-DB60052497C1}"/>
              </a:ext>
            </a:extLst>
          </p:cNvPr>
          <p:cNvPicPr/>
          <p:nvPr/>
        </p:nvPicPr>
        <p:blipFill rotWithShape="1">
          <a:blip r:embed="rId3">
            <a:extLst>
              <a:ext uri="{28A0092B-C50C-407E-A947-70E740481C1C}">
                <a14:useLocalDpi xmlns:a14="http://schemas.microsoft.com/office/drawing/2010/main" val="0"/>
              </a:ext>
            </a:extLst>
          </a:blip>
          <a:srcRect l="2004" t="12778" r="69573" b="9815"/>
          <a:stretch/>
        </p:blipFill>
        <p:spPr bwMode="auto">
          <a:xfrm>
            <a:off x="9360328" y="5676136"/>
            <a:ext cx="799443" cy="736048"/>
          </a:xfrm>
          <a:prstGeom prst="ellipse">
            <a:avLst/>
          </a:prstGeom>
          <a:ln>
            <a:noFill/>
          </a:ln>
          <a:extLst>
            <a:ext uri="{53640926-AAD7-44D8-BBD7-CCE9431645EC}">
              <a14:shadowObscured xmlns:a14="http://schemas.microsoft.com/office/drawing/2010/main"/>
            </a:ext>
          </a:extLst>
        </p:spPr>
      </p:pic>
      <p:cxnSp>
        <p:nvCxnSpPr>
          <p:cNvPr id="25" name="Straight Connector 24">
            <a:extLst>
              <a:ext uri="{FF2B5EF4-FFF2-40B4-BE49-F238E27FC236}">
                <a16:creationId xmlns:a16="http://schemas.microsoft.com/office/drawing/2014/main" id="{B32B51D9-0C39-D74A-8F1D-86823AD6D9BA}"/>
              </a:ext>
            </a:extLst>
          </p:cNvPr>
          <p:cNvCxnSpPr>
            <a:cxnSpLocks/>
          </p:cNvCxnSpPr>
          <p:nvPr/>
        </p:nvCxnSpPr>
        <p:spPr>
          <a:xfrm>
            <a:off x="10291589" y="5676136"/>
            <a:ext cx="0" cy="736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Box 5">
            <a:extLst>
              <a:ext uri="{FF2B5EF4-FFF2-40B4-BE49-F238E27FC236}">
                <a16:creationId xmlns:a16="http://schemas.microsoft.com/office/drawing/2014/main" id="{2E05EA39-B4C8-9147-A41E-D6C11F2E5E65}"/>
              </a:ext>
            </a:extLst>
          </p:cNvPr>
          <p:cNvSpPr txBox="1"/>
          <p:nvPr/>
        </p:nvSpPr>
        <p:spPr>
          <a:xfrm>
            <a:off x="10423415" y="5626946"/>
            <a:ext cx="2213259" cy="1035975"/>
          </a:xfrm>
          <a:prstGeom prst="rect">
            <a:avLst/>
          </a:prstGeom>
          <a:solidFill>
            <a:srgbClr val="0A2240"/>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defTabSz="609585"/>
            <a:r>
              <a:rPr lang="en-US" sz="4400" b="1" kern="0" spc="200">
                <a:solidFill>
                  <a:srgbClr val="FFFFFF"/>
                </a:solidFill>
                <a:latin typeface="Abadi" panose="020F0502020204030204" pitchFamily="34" charset="0"/>
                <a:ea typeface="Cambria Math" panose="02040503050406030204" pitchFamily="18" charset="0"/>
                <a:cs typeface="Khmer Sangam MN" panose="02000400000000000000" pitchFamily="2" charset="0"/>
              </a:rPr>
              <a:t>CLDP</a:t>
            </a:r>
            <a:endParaRPr lang="en-US" sz="300" spc="200">
              <a:solidFill>
                <a:srgbClr val="0A2240"/>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500" b="1">
                <a:solidFill>
                  <a:srgbClr val="FFFFFF"/>
                </a:solidFill>
                <a:latin typeface="Century Gothic" panose="020B0502020202020204" pitchFamily="34" charset="0"/>
                <a:ea typeface="Calibri" panose="020F0502020204030204" pitchFamily="34" charset="0"/>
                <a:cs typeface="Gisha" panose="020B0502040204020203" pitchFamily="34" charset="-79"/>
              </a:rPr>
              <a:t>COMMERCIAL LAW DEVELOPMENT PROGRAM</a:t>
            </a:r>
            <a:endParaRPr lang="en-US" sz="500">
              <a:solidFill>
                <a:srgbClr val="0A22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A2EC9D5-4A70-5E4D-BF6D-8D24B875C0A7}"/>
              </a:ext>
            </a:extLst>
          </p:cNvPr>
          <p:cNvSpPr/>
          <p:nvPr/>
        </p:nvSpPr>
        <p:spPr>
          <a:xfrm>
            <a:off x="3030023" y="5426889"/>
            <a:ext cx="5885631" cy="1077218"/>
          </a:xfrm>
          <a:prstGeom prst="rect">
            <a:avLst/>
          </a:prstGeom>
        </p:spPr>
        <p:txBody>
          <a:bodyPr wrap="square">
            <a:spAutoFit/>
          </a:bodyPr>
          <a:lstStyle/>
          <a:p>
            <a:pPr algn="ctr" defTabSz="609585"/>
            <a:r>
              <a:rPr lang="en-US" sz="1600">
                <a:solidFill>
                  <a:prstClr val="white"/>
                </a:solidFill>
                <a:latin typeface="EB Garamond" pitchFamily="2" charset="0"/>
                <a:ea typeface="EB Garamond" pitchFamily="2" charset="0"/>
              </a:rPr>
              <a:t>Central Asia Digital Trade Stakeholder Engagement Workshop</a:t>
            </a:r>
          </a:p>
          <a:p>
            <a:pPr algn="ctr" defTabSz="609585"/>
            <a:r>
              <a:rPr lang="en-US" sz="1600">
                <a:solidFill>
                  <a:prstClr val="white"/>
                </a:solidFill>
                <a:latin typeface="EB Garamond" pitchFamily="2" charset="0"/>
                <a:ea typeface="EB Garamond" pitchFamily="2" charset="0"/>
              </a:rPr>
              <a:t>Cristen Bauer, U.S. Department of Commerce, CLDP</a:t>
            </a:r>
          </a:p>
          <a:p>
            <a:pPr algn="ctr" defTabSz="609585"/>
            <a:r>
              <a:rPr lang="en-US" sz="1600">
                <a:solidFill>
                  <a:prstClr val="white"/>
                </a:solidFill>
                <a:latin typeface="EB Garamond" pitchFamily="2" charset="0"/>
                <a:ea typeface="EB Garamond" pitchFamily="2" charset="0"/>
              </a:rPr>
              <a:t>Tbilisi, Georgia</a:t>
            </a:r>
          </a:p>
          <a:p>
            <a:pPr algn="ctr" defTabSz="609585"/>
            <a:r>
              <a:rPr lang="en-US" sz="1600">
                <a:solidFill>
                  <a:prstClr val="white"/>
                </a:solidFill>
                <a:latin typeface="EB Garamond" pitchFamily="2" charset="0"/>
                <a:ea typeface="EB Garamond" pitchFamily="2" charset="0"/>
              </a:rPr>
              <a:t>January 17 – 20, 2023</a:t>
            </a:r>
          </a:p>
        </p:txBody>
      </p:sp>
      <p:pic>
        <p:nvPicPr>
          <p:cNvPr id="4" name="Picture 3">
            <a:extLst>
              <a:ext uri="{FF2B5EF4-FFF2-40B4-BE49-F238E27FC236}">
                <a16:creationId xmlns:a16="http://schemas.microsoft.com/office/drawing/2014/main" id="{C14FA07A-9164-5631-A131-6B5CE7701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319" y="3996735"/>
            <a:ext cx="5865495" cy="720725"/>
          </a:xfrm>
          <a:prstGeom prst="rect">
            <a:avLst/>
          </a:prstGeom>
        </p:spPr>
      </p:pic>
      <p:sp>
        <p:nvSpPr>
          <p:cNvPr id="5" name="Title 1">
            <a:extLst>
              <a:ext uri="{FF2B5EF4-FFF2-40B4-BE49-F238E27FC236}">
                <a16:creationId xmlns:a16="http://schemas.microsoft.com/office/drawing/2014/main" id="{0AB6A972-009F-0F84-26A5-84AD52434AC3}"/>
              </a:ext>
            </a:extLst>
          </p:cNvPr>
          <p:cNvSpPr txBox="1">
            <a:spLocks/>
          </p:cNvSpPr>
          <p:nvPr/>
        </p:nvSpPr>
        <p:spPr>
          <a:xfrm>
            <a:off x="1711760" y="1696499"/>
            <a:ext cx="8788611" cy="882251"/>
          </a:xfrm>
          <a:prstGeom prst="rect">
            <a:avLst/>
          </a:prstGeom>
        </p:spPr>
        <p:txBody>
          <a:bodyPr>
            <a:noAutofit/>
          </a:bodyPr>
          <a:lstStyle>
            <a:defPPr>
              <a:defRPr lang="en-US"/>
            </a:defPPr>
            <a:lvl1pPr algn="ctr" defTabSz="914400">
              <a:lnSpc>
                <a:spcPct val="90000"/>
              </a:lnSpc>
              <a:spcBef>
                <a:spcPct val="0"/>
              </a:spcBef>
              <a:buNone/>
              <a:defRPr sz="4000" b="1">
                <a:solidFill>
                  <a:schemeClr val="bg1"/>
                </a:solidFill>
                <a:latin typeface="EB Garamond" pitchFamily="2" charset="0"/>
                <a:ea typeface="EB Garamond" pitchFamily="2" charset="0"/>
                <a:cs typeface="EB Garamond" pitchFamily="2" charset="0"/>
              </a:defRPr>
            </a:lvl1pPr>
          </a:lstStyle>
          <a:p>
            <a:pPr defTabSz="1219170"/>
            <a:r>
              <a:rPr lang="az-Cyrl-AZ" sz="3600">
                <a:solidFill>
                  <a:prstClr val="white"/>
                </a:solidFill>
              </a:rPr>
              <a:t>Семинар по взаимодействию с заинтересованными сторонами в Центральной Азии по цифровой торговле</a:t>
            </a:r>
            <a:endParaRPr lang="en-US" sz="3600">
              <a:solidFill>
                <a:prstClr val="white"/>
              </a:solidFill>
            </a:endParaRPr>
          </a:p>
        </p:txBody>
      </p:sp>
    </p:spTree>
    <p:extLst>
      <p:ext uri="{BB962C8B-B14F-4D97-AF65-F5344CB8AC3E}">
        <p14:creationId xmlns:p14="http://schemas.microsoft.com/office/powerpoint/2010/main" val="153350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Oval 88">
            <a:extLst>
              <a:ext uri="{FF2B5EF4-FFF2-40B4-BE49-F238E27FC236}">
                <a16:creationId xmlns:a16="http://schemas.microsoft.com/office/drawing/2014/main" id="{2A5FF0AB-F448-B4C7-5BC5-BBBDE44EE0B7}"/>
              </a:ext>
            </a:extLst>
          </p:cNvPr>
          <p:cNvSpPr/>
          <p:nvPr/>
        </p:nvSpPr>
        <p:spPr>
          <a:xfrm>
            <a:off x="9156191" y="3627929"/>
            <a:ext cx="3186983" cy="2761098"/>
          </a:xfrm>
          <a:prstGeom prst="ellipse">
            <a:avLst/>
          </a:prstGeom>
          <a:solidFill>
            <a:srgbClr val="92D050">
              <a:alpha val="36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00C0F44-BA4A-4335-FE73-EB7DFF6B08D4}"/>
              </a:ext>
            </a:extLst>
          </p:cNvPr>
          <p:cNvSpPr/>
          <p:nvPr/>
        </p:nvSpPr>
        <p:spPr>
          <a:xfrm>
            <a:off x="8594828" y="901353"/>
            <a:ext cx="3138171" cy="3107411"/>
          </a:xfrm>
          <a:prstGeom prst="ellipse">
            <a:avLst/>
          </a:pr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336567F-4614-1CD6-50CF-CB87F0D0E2AC}"/>
              </a:ext>
            </a:extLst>
          </p:cNvPr>
          <p:cNvSpPr/>
          <p:nvPr/>
        </p:nvSpPr>
        <p:spPr>
          <a:xfrm>
            <a:off x="5861240" y="1187866"/>
            <a:ext cx="3113283" cy="3187591"/>
          </a:xfrm>
          <a:prstGeom prst="ellipse">
            <a:avLst/>
          </a:prstGeom>
          <a:solidFill>
            <a:srgbClr val="E709EF">
              <a:alpha val="161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C0F090F-FB1E-F8B4-B24D-B02C0CDFFE20}"/>
              </a:ext>
            </a:extLst>
          </p:cNvPr>
          <p:cNvSpPr/>
          <p:nvPr/>
        </p:nvSpPr>
        <p:spPr>
          <a:xfrm>
            <a:off x="6328223" y="4210466"/>
            <a:ext cx="3357226" cy="2584319"/>
          </a:xfrm>
          <a:prstGeom prst="ellipse">
            <a:avLst/>
          </a:prstGeom>
          <a:solidFill>
            <a:srgbClr val="FFFF00">
              <a:alpha val="36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3" name="Content Placeholder 2">
            <a:extLst>
              <a:ext uri="{FF2B5EF4-FFF2-40B4-BE49-F238E27FC236}">
                <a16:creationId xmlns:a16="http://schemas.microsoft.com/office/drawing/2014/main" id="{6C2D0C6C-2944-43DD-A5F1-2F03294AF091}"/>
              </a:ext>
            </a:extLst>
          </p:cNvPr>
          <p:cNvSpPr>
            <a:spLocks noGrp="1"/>
          </p:cNvSpPr>
          <p:nvPr>
            <p:ph idx="1"/>
          </p:nvPr>
        </p:nvSpPr>
        <p:spPr>
          <a:xfrm>
            <a:off x="854079" y="1947748"/>
            <a:ext cx="4413968" cy="4437013"/>
          </a:xfrm>
        </p:spPr>
        <p:txBody>
          <a:bodyPr>
            <a:normAutofit/>
          </a:bodyPr>
          <a:lstStyle/>
          <a:p>
            <a:r>
              <a:rPr lang="az-Cyrl-AZ"/>
              <a:t>Соедините ЦАР с торговыми партнерами в США, Европе, Азии</a:t>
            </a:r>
            <a:endParaRPr lang="en-US"/>
          </a:p>
          <a:p>
            <a:r>
              <a:rPr lang="az-Cyrl-AZ"/>
              <a:t>Механизм диалога заинтересованных сторон по реформе</a:t>
            </a:r>
            <a:endParaRPr lang="en-US"/>
          </a:p>
          <a:p>
            <a:r>
              <a:rPr lang="az-Cyrl-AZ"/>
              <a:t>Определение проблем и решений</a:t>
            </a:r>
            <a:endParaRPr lang="en-US"/>
          </a:p>
          <a:p>
            <a:r>
              <a:rPr lang="az-Cyrl-AZ"/>
              <a:t>разработка рекомендаций по созданию правовой среды для цифровой торговли</a:t>
            </a:r>
            <a:endParaRPr lang="en-US"/>
          </a:p>
          <a:p>
            <a:endParaRPr lang="en-US"/>
          </a:p>
        </p:txBody>
      </p:sp>
      <p:sp>
        <p:nvSpPr>
          <p:cNvPr id="4" name="Oval 3">
            <a:extLst>
              <a:ext uri="{FF2B5EF4-FFF2-40B4-BE49-F238E27FC236}">
                <a16:creationId xmlns:a16="http://schemas.microsoft.com/office/drawing/2014/main" id="{23F46947-FCA9-7EE8-508F-2BDC5DBC93B2}"/>
              </a:ext>
            </a:extLst>
          </p:cNvPr>
          <p:cNvSpPr/>
          <p:nvPr/>
        </p:nvSpPr>
        <p:spPr>
          <a:xfrm>
            <a:off x="8338457" y="3222171"/>
            <a:ext cx="1197429" cy="1153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64A91A8-748F-092D-D378-A2CB37776BA1}"/>
              </a:ext>
            </a:extLst>
          </p:cNvPr>
          <p:cNvSpPr/>
          <p:nvPr/>
        </p:nvSpPr>
        <p:spPr>
          <a:xfrm>
            <a:off x="9535886" y="1636781"/>
            <a:ext cx="827314" cy="734585"/>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6D434B2-DE5C-DD01-B2D4-A1F8034BC609}"/>
              </a:ext>
            </a:extLst>
          </p:cNvPr>
          <p:cNvSpPr/>
          <p:nvPr/>
        </p:nvSpPr>
        <p:spPr>
          <a:xfrm>
            <a:off x="10187610" y="1958551"/>
            <a:ext cx="827314" cy="734585"/>
          </a:xfrm>
          <a:prstGeom prst="ellips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118FBC4-40A2-844F-0877-D998E32A3623}"/>
              </a:ext>
            </a:extLst>
          </p:cNvPr>
          <p:cNvSpPr/>
          <p:nvPr/>
        </p:nvSpPr>
        <p:spPr>
          <a:xfrm>
            <a:off x="10038047" y="2487586"/>
            <a:ext cx="827314" cy="734585"/>
          </a:xfrm>
          <a:prstGeom prst="ellipse">
            <a:avLst/>
          </a:prstGeom>
          <a:solidFill>
            <a:schemeClr val="accent4">
              <a:alpha val="423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F8C023-B43F-AD87-97E8-82F5823F8658}"/>
              </a:ext>
            </a:extLst>
          </p:cNvPr>
          <p:cNvSpPr/>
          <p:nvPr/>
        </p:nvSpPr>
        <p:spPr>
          <a:xfrm>
            <a:off x="9034434" y="1475298"/>
            <a:ext cx="827314" cy="734585"/>
          </a:xfrm>
          <a:prstGeom prst="ellipse">
            <a:avLst/>
          </a:prstGeom>
          <a:solidFill>
            <a:schemeClr val="accent2">
              <a:alpha val="423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016D35-D351-E2F9-58FD-556EF08E38E1}"/>
              </a:ext>
            </a:extLst>
          </p:cNvPr>
          <p:cNvSpPr/>
          <p:nvPr/>
        </p:nvSpPr>
        <p:spPr>
          <a:xfrm>
            <a:off x="10743667" y="4643106"/>
            <a:ext cx="827314" cy="734585"/>
          </a:xfrm>
          <a:prstGeom prst="ellipse">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0BEDB6E-BB39-263D-0317-964B6A667EB9}"/>
              </a:ext>
            </a:extLst>
          </p:cNvPr>
          <p:cNvSpPr/>
          <p:nvPr/>
        </p:nvSpPr>
        <p:spPr>
          <a:xfrm>
            <a:off x="10187610" y="5311744"/>
            <a:ext cx="827314" cy="734585"/>
          </a:xfrm>
          <a:prstGeom prst="ellipse">
            <a:avLst/>
          </a:prstGeom>
          <a:solidFill>
            <a:srgbClr val="00B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6B9A33-FE2D-B292-103C-B28F0DF1D8AC}"/>
              </a:ext>
            </a:extLst>
          </p:cNvPr>
          <p:cNvSpPr/>
          <p:nvPr/>
        </p:nvSpPr>
        <p:spPr>
          <a:xfrm>
            <a:off x="10865361" y="5542465"/>
            <a:ext cx="827314" cy="734585"/>
          </a:xfrm>
          <a:prstGeom prst="ellipse">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1E0F47A-6113-7873-0914-9F7FAC07A910}"/>
              </a:ext>
            </a:extLst>
          </p:cNvPr>
          <p:cNvSpPr/>
          <p:nvPr/>
        </p:nvSpPr>
        <p:spPr>
          <a:xfrm>
            <a:off x="9861748" y="4530177"/>
            <a:ext cx="827314" cy="734585"/>
          </a:xfrm>
          <a:prstGeom prst="ellipse">
            <a:avLst/>
          </a:prstGeom>
          <a:solidFill>
            <a:srgbClr val="1EF15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C8050D6-0038-DDEE-0E34-2977F5DE05EB}"/>
              </a:ext>
            </a:extLst>
          </p:cNvPr>
          <p:cNvSpPr/>
          <p:nvPr/>
        </p:nvSpPr>
        <p:spPr>
          <a:xfrm>
            <a:off x="7661768" y="4807880"/>
            <a:ext cx="827314" cy="734585"/>
          </a:xfrm>
          <a:prstGeom prst="ellipse">
            <a:avLst/>
          </a:prstGeom>
          <a:solidFill>
            <a:srgbClr val="FFC000">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9A284FA-4EFB-1DB2-CB4D-9D8D378FF2B8}"/>
              </a:ext>
            </a:extLst>
          </p:cNvPr>
          <p:cNvSpPr/>
          <p:nvPr/>
        </p:nvSpPr>
        <p:spPr>
          <a:xfrm>
            <a:off x="7535288" y="5738222"/>
            <a:ext cx="827314" cy="734585"/>
          </a:xfrm>
          <a:prstGeom prst="ellipse">
            <a:avLst/>
          </a:prstGeom>
          <a:solidFill>
            <a:srgbClr val="FFFF00">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C93CE2-EFA0-59E9-2187-EA341022AFCE}"/>
              </a:ext>
            </a:extLst>
          </p:cNvPr>
          <p:cNvSpPr/>
          <p:nvPr/>
        </p:nvSpPr>
        <p:spPr>
          <a:xfrm>
            <a:off x="8682545" y="5175172"/>
            <a:ext cx="827314" cy="734585"/>
          </a:xfrm>
          <a:prstGeom prst="ellipse">
            <a:avLst/>
          </a:prstGeom>
          <a:solidFill>
            <a:srgbClr val="FFC000">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951B1E-B1A1-5FED-0B0F-A5A067A91A6B}"/>
              </a:ext>
            </a:extLst>
          </p:cNvPr>
          <p:cNvSpPr/>
          <p:nvPr/>
        </p:nvSpPr>
        <p:spPr>
          <a:xfrm>
            <a:off x="6746659" y="4577159"/>
            <a:ext cx="827314" cy="734585"/>
          </a:xfrm>
          <a:prstGeom prst="ellipse">
            <a:avLst/>
          </a:prstGeom>
          <a:solidFill>
            <a:srgbClr val="EB910B">
              <a:alpha val="730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F9A04E-98C1-B09D-5510-2B54F91A03D8}"/>
              </a:ext>
            </a:extLst>
          </p:cNvPr>
          <p:cNvSpPr/>
          <p:nvPr/>
        </p:nvSpPr>
        <p:spPr>
          <a:xfrm>
            <a:off x="6162200" y="1990022"/>
            <a:ext cx="827314" cy="734585"/>
          </a:xfrm>
          <a:prstGeom prst="ellipse">
            <a:avLst/>
          </a:prstGeom>
          <a:solidFill>
            <a:srgbClr val="7030A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1237826-68E3-BA34-4248-F445D28CA38C}"/>
              </a:ext>
            </a:extLst>
          </p:cNvPr>
          <p:cNvSpPr/>
          <p:nvPr/>
        </p:nvSpPr>
        <p:spPr>
          <a:xfrm>
            <a:off x="7247015" y="3133732"/>
            <a:ext cx="827314" cy="734585"/>
          </a:xfrm>
          <a:prstGeom prst="ellipse">
            <a:avLst/>
          </a:prstGeom>
          <a:solidFill>
            <a:srgbClr val="E709E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4474C9F-F2FF-EC98-8DBF-FEAD8BE5640B}"/>
              </a:ext>
            </a:extLst>
          </p:cNvPr>
          <p:cNvSpPr/>
          <p:nvPr/>
        </p:nvSpPr>
        <p:spPr>
          <a:xfrm>
            <a:off x="6872166" y="2384823"/>
            <a:ext cx="827314" cy="734585"/>
          </a:xfrm>
          <a:prstGeom prst="ellipse">
            <a:avLst/>
          </a:prstGeom>
          <a:solidFill>
            <a:srgbClr val="D78FE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39E3F5D-A767-D6AB-8468-BC3F51EE1C7E}"/>
              </a:ext>
            </a:extLst>
          </p:cNvPr>
          <p:cNvCxnSpPr>
            <a:cxnSpLocks/>
            <a:stCxn id="5" idx="3"/>
            <a:endCxn id="4" idx="0"/>
          </p:cNvCxnSpPr>
          <p:nvPr/>
        </p:nvCxnSpPr>
        <p:spPr>
          <a:xfrm flipH="1">
            <a:off x="8937172" y="2263789"/>
            <a:ext cx="719871" cy="958382"/>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B10259F-3569-3DEA-AE8D-6244CB78FA2C}"/>
              </a:ext>
            </a:extLst>
          </p:cNvPr>
          <p:cNvSpPr/>
          <p:nvPr/>
        </p:nvSpPr>
        <p:spPr>
          <a:xfrm>
            <a:off x="7077309" y="1402754"/>
            <a:ext cx="827314" cy="734585"/>
          </a:xfrm>
          <a:prstGeom prst="ellipse">
            <a:avLst/>
          </a:prstGeom>
          <a:solidFill>
            <a:srgbClr val="E9496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45B1F3A-951C-C347-3917-C1802F07683E}"/>
              </a:ext>
            </a:extLst>
          </p:cNvPr>
          <p:cNvCxnSpPr>
            <a:cxnSpLocks/>
            <a:stCxn id="7" idx="4"/>
          </p:cNvCxnSpPr>
          <p:nvPr/>
        </p:nvCxnSpPr>
        <p:spPr>
          <a:xfrm flipH="1">
            <a:off x="9932150" y="3222171"/>
            <a:ext cx="519554" cy="997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B918751-3828-0C09-B453-5B41D6B05D1D}"/>
              </a:ext>
            </a:extLst>
          </p:cNvPr>
          <p:cNvCxnSpPr>
            <a:cxnSpLocks/>
            <a:stCxn id="19" idx="4"/>
            <a:endCxn id="16" idx="0"/>
          </p:cNvCxnSpPr>
          <p:nvPr/>
        </p:nvCxnSpPr>
        <p:spPr>
          <a:xfrm flipH="1">
            <a:off x="7160316" y="3868317"/>
            <a:ext cx="500356" cy="708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3F64A1-CACC-0480-C41A-0C7520DD8CFF}"/>
              </a:ext>
            </a:extLst>
          </p:cNvPr>
          <p:cNvCxnSpPr>
            <a:cxnSpLocks/>
            <a:endCxn id="12" idx="0"/>
          </p:cNvCxnSpPr>
          <p:nvPr/>
        </p:nvCxnSpPr>
        <p:spPr>
          <a:xfrm>
            <a:off x="9932150" y="4222783"/>
            <a:ext cx="343255" cy="307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2FB38A-C7CF-3320-7A4A-4BF2914E8267}"/>
              </a:ext>
            </a:extLst>
          </p:cNvPr>
          <p:cNvCxnSpPr>
            <a:cxnSpLocks/>
          </p:cNvCxnSpPr>
          <p:nvPr/>
        </p:nvCxnSpPr>
        <p:spPr>
          <a:xfrm>
            <a:off x="9133299" y="5909757"/>
            <a:ext cx="343255" cy="307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64B063-9E22-AD01-66A9-A015F7C2D93B}"/>
              </a:ext>
            </a:extLst>
          </p:cNvPr>
          <p:cNvCxnSpPr>
            <a:cxnSpLocks/>
            <a:endCxn id="10" idx="2"/>
          </p:cNvCxnSpPr>
          <p:nvPr/>
        </p:nvCxnSpPr>
        <p:spPr>
          <a:xfrm flipV="1">
            <a:off x="9476554" y="5679037"/>
            <a:ext cx="711056" cy="538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5A68F6-F526-E3F6-BC4E-CB3FD11B8A5E}"/>
              </a:ext>
            </a:extLst>
          </p:cNvPr>
          <p:cNvCxnSpPr>
            <a:cxnSpLocks/>
            <a:endCxn id="13" idx="3"/>
          </p:cNvCxnSpPr>
          <p:nvPr/>
        </p:nvCxnSpPr>
        <p:spPr>
          <a:xfrm flipV="1">
            <a:off x="5710897" y="5434888"/>
            <a:ext cx="2072028" cy="1464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8BA7DF-DD22-4A76-A54C-D49F0A94C582}"/>
              </a:ext>
            </a:extLst>
          </p:cNvPr>
          <p:cNvCxnSpPr>
            <a:cxnSpLocks/>
            <a:stCxn id="20" idx="3"/>
            <a:endCxn id="16" idx="1"/>
          </p:cNvCxnSpPr>
          <p:nvPr/>
        </p:nvCxnSpPr>
        <p:spPr>
          <a:xfrm flipH="1">
            <a:off x="6867816" y="3011831"/>
            <a:ext cx="125507" cy="1672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1D81EA-87DE-94CF-1263-FB10D94417DE}"/>
              </a:ext>
            </a:extLst>
          </p:cNvPr>
          <p:cNvCxnSpPr>
            <a:cxnSpLocks/>
            <a:endCxn id="4" idx="1"/>
          </p:cNvCxnSpPr>
          <p:nvPr/>
        </p:nvCxnSpPr>
        <p:spPr>
          <a:xfrm>
            <a:off x="7852286" y="1936804"/>
            <a:ext cx="661530" cy="145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0B4D80-8BC7-C56F-663D-6912E8F56B31}"/>
              </a:ext>
            </a:extLst>
          </p:cNvPr>
          <p:cNvCxnSpPr>
            <a:cxnSpLocks/>
            <a:stCxn id="7" idx="3"/>
            <a:endCxn id="15" idx="1"/>
          </p:cNvCxnSpPr>
          <p:nvPr/>
        </p:nvCxnSpPr>
        <p:spPr>
          <a:xfrm flipH="1">
            <a:off x="8803702" y="3114594"/>
            <a:ext cx="1355502" cy="2168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405145B-BB1F-58A0-7CC8-7DEB8FCFF071}"/>
              </a:ext>
            </a:extLst>
          </p:cNvPr>
          <p:cNvCxnSpPr>
            <a:cxnSpLocks/>
          </p:cNvCxnSpPr>
          <p:nvPr/>
        </p:nvCxnSpPr>
        <p:spPr>
          <a:xfrm flipH="1">
            <a:off x="8422243" y="5922629"/>
            <a:ext cx="647955" cy="973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B2CE85-A6BD-A628-F7E6-FA8EC7EB376E}"/>
              </a:ext>
            </a:extLst>
          </p:cNvPr>
          <p:cNvCxnSpPr>
            <a:cxnSpLocks/>
            <a:stCxn id="14" idx="6"/>
            <a:endCxn id="15" idx="3"/>
          </p:cNvCxnSpPr>
          <p:nvPr/>
        </p:nvCxnSpPr>
        <p:spPr>
          <a:xfrm flipV="1">
            <a:off x="8362602" y="5802180"/>
            <a:ext cx="441100" cy="30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5945D2B-C016-D2C7-1178-EEC387FD09C9}"/>
              </a:ext>
            </a:extLst>
          </p:cNvPr>
          <p:cNvCxnSpPr>
            <a:cxnSpLocks/>
            <a:endCxn id="4" idx="4"/>
          </p:cNvCxnSpPr>
          <p:nvPr/>
        </p:nvCxnSpPr>
        <p:spPr>
          <a:xfrm flipV="1">
            <a:off x="8299362" y="4376057"/>
            <a:ext cx="637810" cy="491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D4E749-68BB-695A-A4B0-B0E35CFCF709}"/>
              </a:ext>
            </a:extLst>
          </p:cNvPr>
          <p:cNvCxnSpPr>
            <a:cxnSpLocks/>
            <a:stCxn id="13" idx="7"/>
            <a:endCxn id="12" idx="2"/>
          </p:cNvCxnSpPr>
          <p:nvPr/>
        </p:nvCxnSpPr>
        <p:spPr>
          <a:xfrm flipV="1">
            <a:off x="8367925" y="4897470"/>
            <a:ext cx="1493823" cy="1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8B4737-F4B3-D17E-D932-A6C230230647}"/>
              </a:ext>
            </a:extLst>
          </p:cNvPr>
          <p:cNvCxnSpPr>
            <a:cxnSpLocks/>
            <a:stCxn id="7" idx="3"/>
          </p:cNvCxnSpPr>
          <p:nvPr/>
        </p:nvCxnSpPr>
        <p:spPr>
          <a:xfrm flipH="1">
            <a:off x="9413896" y="3114594"/>
            <a:ext cx="745308" cy="386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172A315-1E14-E3E3-9409-A5FB06C3B47B}"/>
              </a:ext>
            </a:extLst>
          </p:cNvPr>
          <p:cNvCxnSpPr>
            <a:cxnSpLocks/>
          </p:cNvCxnSpPr>
          <p:nvPr/>
        </p:nvCxnSpPr>
        <p:spPr>
          <a:xfrm flipH="1">
            <a:off x="10733314" y="3064934"/>
            <a:ext cx="1466668" cy="2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DB7FA9-5747-D07D-5A22-54407F2DAC26}"/>
              </a:ext>
            </a:extLst>
          </p:cNvPr>
          <p:cNvCxnSpPr>
            <a:cxnSpLocks/>
          </p:cNvCxnSpPr>
          <p:nvPr/>
        </p:nvCxnSpPr>
        <p:spPr>
          <a:xfrm flipH="1">
            <a:off x="11296410" y="3464894"/>
            <a:ext cx="1074016" cy="2100357"/>
          </a:xfrm>
          <a:prstGeom prst="line">
            <a:avLst/>
          </a:prstGeom>
        </p:spPr>
        <p:style>
          <a:lnRef idx="1">
            <a:schemeClr val="accent1"/>
          </a:lnRef>
          <a:fillRef idx="0">
            <a:schemeClr val="accent1"/>
          </a:fillRef>
          <a:effectRef idx="0">
            <a:schemeClr val="accent1"/>
          </a:effectRef>
          <a:fontRef idx="minor">
            <a:schemeClr val="tx1"/>
          </a:fontRef>
        </p:style>
      </p:cxnSp>
      <p:sp>
        <p:nvSpPr>
          <p:cNvPr id="64" name="Content Placeholder 2">
            <a:extLst>
              <a:ext uri="{FF2B5EF4-FFF2-40B4-BE49-F238E27FC236}">
                <a16:creationId xmlns:a16="http://schemas.microsoft.com/office/drawing/2014/main" id="{FA11FC9D-E109-9628-3AD2-B29232D9A560}"/>
              </a:ext>
            </a:extLst>
          </p:cNvPr>
          <p:cNvSpPr txBox="1">
            <a:spLocks/>
          </p:cNvSpPr>
          <p:nvPr/>
        </p:nvSpPr>
        <p:spPr>
          <a:xfrm>
            <a:off x="8418255" y="3596485"/>
            <a:ext cx="1117631" cy="421153"/>
          </a:xfrm>
          <a:prstGeom prst="rect">
            <a:avLst/>
          </a:prstGeom>
          <a:noFill/>
        </p:spPr>
        <p:txBody>
          <a:bodyPr vert="horz" lIns="91440" tIns="45720" rIns="91440" bIns="45720" rtlCol="0">
            <a:normAutofit fontScale="70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EB Garamond" pitchFamily="2" charset="0"/>
                <a:ea typeface="EB Garamond" pitchFamily="2" charset="0"/>
                <a:cs typeface="EB Garamond"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z-Cyrl-AZ">
                <a:solidFill>
                  <a:schemeClr val="bg1"/>
                </a:solidFill>
              </a:rPr>
              <a:t>партнеры</a:t>
            </a:r>
            <a:endParaRPr lang="en-US">
              <a:solidFill>
                <a:schemeClr val="bg1"/>
              </a:solidFill>
            </a:endParaRPr>
          </a:p>
        </p:txBody>
      </p:sp>
      <p:pic>
        <p:nvPicPr>
          <p:cNvPr id="65" name="Picture 2" descr="The ICC Digital Standards Initiative (DSI) | Digital Trade | Welcome">
            <a:extLst>
              <a:ext uri="{FF2B5EF4-FFF2-40B4-BE49-F238E27FC236}">
                <a16:creationId xmlns:a16="http://schemas.microsoft.com/office/drawing/2014/main" id="{1A43E1FA-9345-732D-1410-2F0C70ED3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23" y="2631227"/>
            <a:ext cx="718027" cy="215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Nations Commission on International Trade Law - UNCITRAL">
            <a:extLst>
              <a:ext uri="{FF2B5EF4-FFF2-40B4-BE49-F238E27FC236}">
                <a16:creationId xmlns:a16="http://schemas.microsoft.com/office/drawing/2014/main" id="{7269BD89-B501-F246-9408-36B6B3814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223" y="2079000"/>
            <a:ext cx="487133" cy="493686"/>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65">
            <a:extLst>
              <a:ext uri="{FF2B5EF4-FFF2-40B4-BE49-F238E27FC236}">
                <a16:creationId xmlns:a16="http://schemas.microsoft.com/office/drawing/2014/main" id="{75DFE493-979A-83F6-0953-98E6B08F3C98}"/>
              </a:ext>
            </a:extLst>
          </p:cNvPr>
          <p:cNvSpPr>
            <a:spLocks noGrp="1"/>
          </p:cNvSpPr>
          <p:nvPr>
            <p:ph type="title"/>
          </p:nvPr>
        </p:nvSpPr>
        <p:spPr>
          <a:xfrm>
            <a:off x="838200" y="866629"/>
            <a:ext cx="10515600" cy="734585"/>
          </a:xfrm>
        </p:spPr>
        <p:txBody>
          <a:bodyPr/>
          <a:lstStyle/>
          <a:p>
            <a:r>
              <a:rPr lang="az-Cyrl-AZ"/>
              <a:t>Задачи и подход</a:t>
            </a:r>
            <a:endParaRPr lang="en-US"/>
          </a:p>
        </p:txBody>
      </p:sp>
      <p:pic>
        <p:nvPicPr>
          <p:cNvPr id="1032" name="Picture 8">
            <a:extLst>
              <a:ext uri="{FF2B5EF4-FFF2-40B4-BE49-F238E27FC236}">
                <a16:creationId xmlns:a16="http://schemas.microsoft.com/office/drawing/2014/main" id="{C3B88A01-2EAA-EE5F-09E3-56989956C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438" y="3251265"/>
            <a:ext cx="648131" cy="4212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TO Logo PNG Vector (EPS) Free Download">
            <a:extLst>
              <a:ext uri="{FF2B5EF4-FFF2-40B4-BE49-F238E27FC236}">
                <a16:creationId xmlns:a16="http://schemas.microsoft.com/office/drawing/2014/main" id="{2D938FB7-5C34-4AC5-46EB-FC3184FC2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8654" y="1555218"/>
            <a:ext cx="558874" cy="5588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eeting of the Joint Advisory Group on the International Trade Centre, 54th  session | UNCTAD">
            <a:extLst>
              <a:ext uri="{FF2B5EF4-FFF2-40B4-BE49-F238E27FC236}">
                <a16:creationId xmlns:a16="http://schemas.microsoft.com/office/drawing/2014/main" id="{63C491C2-B1B5-110C-B369-F39E35A6A6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3212" y="1861489"/>
            <a:ext cx="661129" cy="37188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REC Program">
            <a:extLst>
              <a:ext uri="{FF2B5EF4-FFF2-40B4-BE49-F238E27FC236}">
                <a16:creationId xmlns:a16="http://schemas.microsoft.com/office/drawing/2014/main" id="{45D0CB2F-4CDC-35BA-8924-F34107E6AB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6311" y="2049597"/>
            <a:ext cx="522926" cy="5014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SCAP Expert Opinions &amp; Stories | SDG Help Desk">
            <a:extLst>
              <a:ext uri="{FF2B5EF4-FFF2-40B4-BE49-F238E27FC236}">
                <a16:creationId xmlns:a16="http://schemas.microsoft.com/office/drawing/2014/main" id="{CE614767-1972-877A-9EB5-0533AB9CDE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806" y="1615062"/>
            <a:ext cx="625441" cy="3444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Logo, company name&#10;&#10;Description automatically generated">
            <a:extLst>
              <a:ext uri="{FF2B5EF4-FFF2-40B4-BE49-F238E27FC236}">
                <a16:creationId xmlns:a16="http://schemas.microsoft.com/office/drawing/2014/main" id="{8D95CEE7-239E-E290-EAFD-BB897035F9F3}"/>
              </a:ext>
            </a:extLst>
          </p:cNvPr>
          <p:cNvPicPr>
            <a:picLocks noChangeAspect="1"/>
          </p:cNvPicPr>
          <p:nvPr/>
        </p:nvPicPr>
        <p:blipFill>
          <a:blip r:embed="rId10"/>
          <a:stretch>
            <a:fillRect/>
          </a:stretch>
        </p:blipFill>
        <p:spPr>
          <a:xfrm>
            <a:off x="10250294" y="2701461"/>
            <a:ext cx="408203" cy="375547"/>
          </a:xfrm>
          <a:prstGeom prst="rect">
            <a:avLst/>
          </a:prstGeom>
        </p:spPr>
      </p:pic>
      <p:pic>
        <p:nvPicPr>
          <p:cNvPr id="1048" name="Picture 24" descr="upload.wikimedia.org/wikipedia/commons/thumb/b/...">
            <a:extLst>
              <a:ext uri="{FF2B5EF4-FFF2-40B4-BE49-F238E27FC236}">
                <a16:creationId xmlns:a16="http://schemas.microsoft.com/office/drawing/2014/main" id="{2F50E5CA-9A0F-C1EB-A523-4229B38DB1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9951" y="4755216"/>
            <a:ext cx="644531" cy="39805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FC Logo - PNG and Vector - Logo Download">
            <a:extLst>
              <a:ext uri="{FF2B5EF4-FFF2-40B4-BE49-F238E27FC236}">
                <a16:creationId xmlns:a16="http://schemas.microsoft.com/office/drawing/2014/main" id="{805FC243-71EA-9721-9A60-A6E1B0674F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14116" y="5003625"/>
            <a:ext cx="747849" cy="31734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urpreenda by Mastercard - Google Play'de Uygulamalar">
            <a:extLst>
              <a:ext uri="{FF2B5EF4-FFF2-40B4-BE49-F238E27FC236}">
                <a16:creationId xmlns:a16="http://schemas.microsoft.com/office/drawing/2014/main" id="{5CD8C20E-8226-E93D-A478-826BC5884A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0672" y="5776584"/>
            <a:ext cx="608177" cy="60817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GSMA - Tech in Asia">
            <a:extLst>
              <a:ext uri="{FF2B5EF4-FFF2-40B4-BE49-F238E27FC236}">
                <a16:creationId xmlns:a16="http://schemas.microsoft.com/office/drawing/2014/main" id="{E6DC02F1-F647-B4B8-1BE8-3227A19748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76722" y="5373748"/>
            <a:ext cx="428432" cy="42843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World Bank Logo PNG Vectors Free Download">
            <a:extLst>
              <a:ext uri="{FF2B5EF4-FFF2-40B4-BE49-F238E27FC236}">
                <a16:creationId xmlns:a16="http://schemas.microsoft.com/office/drawing/2014/main" id="{EA41FA70-9AF4-D3EE-8E53-B38DA61A85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9994342" y="4626263"/>
            <a:ext cx="555000" cy="5550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yber Readiness Institute | LinkedIn">
            <a:extLst>
              <a:ext uri="{FF2B5EF4-FFF2-40B4-BE49-F238E27FC236}">
                <a16:creationId xmlns:a16="http://schemas.microsoft.com/office/drawing/2014/main" id="{C0E195E8-8677-5AD1-EF84-9907F29F18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48339" y="5457689"/>
            <a:ext cx="472491" cy="47249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Global Cyber Alliance Provides Cybersecurity Toolkit for Journalists">
            <a:extLst>
              <a:ext uri="{FF2B5EF4-FFF2-40B4-BE49-F238E27FC236}">
                <a16:creationId xmlns:a16="http://schemas.microsoft.com/office/drawing/2014/main" id="{F24B29B5-AB41-31F4-B8D4-DA24446D00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2814" y="5704934"/>
            <a:ext cx="712468" cy="37284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nterpol - Wikipedia">
            <a:extLst>
              <a:ext uri="{FF2B5EF4-FFF2-40B4-BE49-F238E27FC236}">
                <a16:creationId xmlns:a16="http://schemas.microsoft.com/office/drawing/2014/main" id="{0773B68A-7F31-B2E7-72E8-4B66755C9E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01831" y="4714614"/>
            <a:ext cx="556484" cy="507818"/>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D07AAC2B-AE3C-8CAF-5876-8B042D52DAAA}"/>
              </a:ext>
            </a:extLst>
          </p:cNvPr>
          <p:cNvCxnSpPr>
            <a:cxnSpLocks/>
          </p:cNvCxnSpPr>
          <p:nvPr/>
        </p:nvCxnSpPr>
        <p:spPr>
          <a:xfrm>
            <a:off x="5569511" y="-22590"/>
            <a:ext cx="941313" cy="2028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DE6699-A444-4DE6-1191-28D7EA555DA9}"/>
              </a:ext>
            </a:extLst>
          </p:cNvPr>
          <p:cNvCxnSpPr>
            <a:cxnSpLocks/>
          </p:cNvCxnSpPr>
          <p:nvPr/>
        </p:nvCxnSpPr>
        <p:spPr>
          <a:xfrm flipV="1">
            <a:off x="7447716" y="-22590"/>
            <a:ext cx="3610811" cy="1428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5CBD88E-3CBF-DE8D-236B-5DE7B94B9482}"/>
              </a:ext>
            </a:extLst>
          </p:cNvPr>
          <p:cNvCxnSpPr>
            <a:cxnSpLocks/>
            <a:stCxn id="8" idx="3"/>
            <a:endCxn id="20" idx="6"/>
          </p:cNvCxnSpPr>
          <p:nvPr/>
        </p:nvCxnSpPr>
        <p:spPr>
          <a:xfrm flipH="1">
            <a:off x="7699480" y="2102306"/>
            <a:ext cx="1456111" cy="649810"/>
          </a:xfrm>
          <a:prstGeom prst="line">
            <a:avLst/>
          </a:prstGeom>
        </p:spPr>
        <p:style>
          <a:lnRef idx="1">
            <a:schemeClr val="accent1"/>
          </a:lnRef>
          <a:fillRef idx="0">
            <a:schemeClr val="accent1"/>
          </a:fillRef>
          <a:effectRef idx="0">
            <a:schemeClr val="accent1"/>
          </a:effectRef>
          <a:fontRef idx="minor">
            <a:schemeClr val="tx1"/>
          </a:fontRef>
        </p:style>
      </p:cxnSp>
      <p:pic>
        <p:nvPicPr>
          <p:cNvPr id="1070" name="Picture 46" descr="OECD - World Bioeconomy Forum">
            <a:extLst>
              <a:ext uri="{FF2B5EF4-FFF2-40B4-BE49-F238E27FC236}">
                <a16:creationId xmlns:a16="http://schemas.microsoft.com/office/drawing/2014/main" id="{03ABB9B7-785F-FD61-FC3D-251E83822FF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0565" y="5584221"/>
            <a:ext cx="980466" cy="30261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SO (International Organization for Standardization) Definition | Arena">
            <a:extLst>
              <a:ext uri="{FF2B5EF4-FFF2-40B4-BE49-F238E27FC236}">
                <a16:creationId xmlns:a16="http://schemas.microsoft.com/office/drawing/2014/main" id="{73F12EFC-4F81-FA28-C850-C6BD267D375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93151" y="4001764"/>
            <a:ext cx="599325" cy="488414"/>
          </a:xfrm>
          <a:prstGeom prst="rect">
            <a:avLst/>
          </a:prstGeom>
          <a:noFill/>
          <a:extLst>
            <a:ext uri="{909E8E84-426E-40DD-AFC4-6F175D3DCCD1}">
              <a14:hiddenFill xmlns:a14="http://schemas.microsoft.com/office/drawing/2010/main">
                <a:solidFill>
                  <a:srgbClr val="FFFFFF"/>
                </a:solidFill>
              </a14:hiddenFill>
            </a:ext>
          </a:extLst>
        </p:spPr>
      </p:pic>
      <p:sp>
        <p:nvSpPr>
          <p:cNvPr id="106" name="Oval 105">
            <a:extLst>
              <a:ext uri="{FF2B5EF4-FFF2-40B4-BE49-F238E27FC236}">
                <a16:creationId xmlns:a16="http://schemas.microsoft.com/office/drawing/2014/main" id="{E3A1C30B-573B-0012-E43F-A90643B33ED3}"/>
              </a:ext>
            </a:extLst>
          </p:cNvPr>
          <p:cNvSpPr/>
          <p:nvPr/>
        </p:nvSpPr>
        <p:spPr>
          <a:xfrm>
            <a:off x="5688321" y="28257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9D56BB5-BCA8-7104-2378-4AFC01F59227}"/>
              </a:ext>
            </a:extLst>
          </p:cNvPr>
          <p:cNvSpPr/>
          <p:nvPr/>
        </p:nvSpPr>
        <p:spPr>
          <a:xfrm>
            <a:off x="5816634" y="55937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8A0C3E9-F592-14FB-FEA5-1A0BCF2C84E4}"/>
              </a:ext>
            </a:extLst>
          </p:cNvPr>
          <p:cNvSpPr/>
          <p:nvPr/>
        </p:nvSpPr>
        <p:spPr>
          <a:xfrm>
            <a:off x="6051969" y="107931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A04347DE-7DE7-BFE6-DAEE-C752F1C7C666}"/>
              </a:ext>
            </a:extLst>
          </p:cNvPr>
          <p:cNvSpPr/>
          <p:nvPr/>
        </p:nvSpPr>
        <p:spPr>
          <a:xfrm>
            <a:off x="6283617" y="1582568"/>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649A523-4BB9-FFA8-75D3-ED4FBE017F9F}"/>
              </a:ext>
            </a:extLst>
          </p:cNvPr>
          <p:cNvSpPr/>
          <p:nvPr/>
        </p:nvSpPr>
        <p:spPr>
          <a:xfrm>
            <a:off x="7671123" y="1268261"/>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AF5EC14-E0BB-6857-E5F9-F1693D6508AF}"/>
              </a:ext>
            </a:extLst>
          </p:cNvPr>
          <p:cNvSpPr/>
          <p:nvPr/>
        </p:nvSpPr>
        <p:spPr>
          <a:xfrm>
            <a:off x="7904339" y="213772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CEDF92B-EDA1-AC12-8354-771AA22FAE72}"/>
              </a:ext>
            </a:extLst>
          </p:cNvPr>
          <p:cNvSpPr/>
          <p:nvPr/>
        </p:nvSpPr>
        <p:spPr>
          <a:xfrm>
            <a:off x="8682545" y="854293"/>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CCB99E15-06F7-1BC1-A8E4-D0F4C0D28AD1}"/>
              </a:ext>
            </a:extLst>
          </p:cNvPr>
          <p:cNvSpPr/>
          <p:nvPr/>
        </p:nvSpPr>
        <p:spPr>
          <a:xfrm>
            <a:off x="10301705" y="21098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40AC0762-253B-6100-3B55-7404FC4A6391}"/>
              </a:ext>
            </a:extLst>
          </p:cNvPr>
          <p:cNvSpPr/>
          <p:nvPr/>
        </p:nvSpPr>
        <p:spPr>
          <a:xfrm>
            <a:off x="8727150" y="221681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3676CA4F-0BE9-6798-C7F3-DCC909844BE5}"/>
              </a:ext>
            </a:extLst>
          </p:cNvPr>
          <p:cNvSpPr/>
          <p:nvPr/>
        </p:nvSpPr>
        <p:spPr>
          <a:xfrm>
            <a:off x="8249246" y="2875811"/>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DC0CFBB3-B1E1-02D7-BE87-871FA71F3727}"/>
              </a:ext>
            </a:extLst>
          </p:cNvPr>
          <p:cNvSpPr/>
          <p:nvPr/>
        </p:nvSpPr>
        <p:spPr>
          <a:xfrm>
            <a:off x="9170409" y="279838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C8C3108-1D84-9457-84B8-9B58C9A3827B}"/>
              </a:ext>
            </a:extLst>
          </p:cNvPr>
          <p:cNvSpPr/>
          <p:nvPr/>
        </p:nvSpPr>
        <p:spPr>
          <a:xfrm>
            <a:off x="9744760" y="3267450"/>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C19DE93-FEB0-E4CB-5D39-1B536739154B}"/>
              </a:ext>
            </a:extLst>
          </p:cNvPr>
          <p:cNvSpPr/>
          <p:nvPr/>
        </p:nvSpPr>
        <p:spPr>
          <a:xfrm>
            <a:off x="9897160" y="3419850"/>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EA9B4FA-67DA-1A1B-CF0F-D6A685410D44}"/>
              </a:ext>
            </a:extLst>
          </p:cNvPr>
          <p:cNvSpPr/>
          <p:nvPr/>
        </p:nvSpPr>
        <p:spPr>
          <a:xfrm>
            <a:off x="9635561" y="382134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DD89630-0601-DCFD-AA33-56BDC5392156}"/>
              </a:ext>
            </a:extLst>
          </p:cNvPr>
          <p:cNvSpPr/>
          <p:nvPr/>
        </p:nvSpPr>
        <p:spPr>
          <a:xfrm>
            <a:off x="10355888" y="3274166"/>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9C6FDFC-99ED-40D9-CC33-E9E836C7D3A1}"/>
              </a:ext>
            </a:extLst>
          </p:cNvPr>
          <p:cNvSpPr/>
          <p:nvPr/>
        </p:nvSpPr>
        <p:spPr>
          <a:xfrm>
            <a:off x="9177543" y="457258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AD74F7F2-7B53-D9FF-0C35-F40E486F9E07}"/>
              </a:ext>
            </a:extLst>
          </p:cNvPr>
          <p:cNvSpPr/>
          <p:nvPr/>
        </p:nvSpPr>
        <p:spPr>
          <a:xfrm>
            <a:off x="9481453" y="486433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028FC8A1-456C-AD4B-836B-90D7971BFD1E}"/>
              </a:ext>
            </a:extLst>
          </p:cNvPr>
          <p:cNvSpPr/>
          <p:nvPr/>
        </p:nvSpPr>
        <p:spPr>
          <a:xfrm>
            <a:off x="9956525" y="403993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3E8F6A8-3004-2A4E-2CA0-CD6E9CF5A9BB}"/>
              </a:ext>
            </a:extLst>
          </p:cNvPr>
          <p:cNvSpPr/>
          <p:nvPr/>
        </p:nvSpPr>
        <p:spPr>
          <a:xfrm>
            <a:off x="7378199" y="414165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a:extLst>
              <a:ext uri="{FF2B5EF4-FFF2-40B4-BE49-F238E27FC236}">
                <a16:creationId xmlns:a16="http://schemas.microsoft.com/office/drawing/2014/main" id="{915DFC9E-660C-FB2A-A237-856A99F76E8E}"/>
              </a:ext>
            </a:extLst>
          </p:cNvPr>
          <p:cNvSpPr/>
          <p:nvPr/>
        </p:nvSpPr>
        <p:spPr>
          <a:xfrm>
            <a:off x="11869632" y="4284499"/>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a:extLst>
              <a:ext uri="{FF2B5EF4-FFF2-40B4-BE49-F238E27FC236}">
                <a16:creationId xmlns:a16="http://schemas.microsoft.com/office/drawing/2014/main" id="{87AF2466-D9FD-7E6F-8BB1-D213CBB9D1B1}"/>
              </a:ext>
            </a:extLst>
          </p:cNvPr>
          <p:cNvSpPr/>
          <p:nvPr/>
        </p:nvSpPr>
        <p:spPr>
          <a:xfrm>
            <a:off x="11665461" y="4708241"/>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a:extLst>
              <a:ext uri="{FF2B5EF4-FFF2-40B4-BE49-F238E27FC236}">
                <a16:creationId xmlns:a16="http://schemas.microsoft.com/office/drawing/2014/main" id="{A12FAAA2-7542-160E-2D7F-9FD7C6B0DC7D}"/>
              </a:ext>
            </a:extLst>
          </p:cNvPr>
          <p:cNvSpPr/>
          <p:nvPr/>
        </p:nvSpPr>
        <p:spPr>
          <a:xfrm>
            <a:off x="11555566" y="3030033"/>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id="{911B4598-14A8-7788-7B45-453D6FD069AD}"/>
              </a:ext>
            </a:extLst>
          </p:cNvPr>
          <p:cNvSpPr/>
          <p:nvPr/>
        </p:nvSpPr>
        <p:spPr>
          <a:xfrm>
            <a:off x="9655549" y="5999354"/>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a:extLst>
              <a:ext uri="{FF2B5EF4-FFF2-40B4-BE49-F238E27FC236}">
                <a16:creationId xmlns:a16="http://schemas.microsoft.com/office/drawing/2014/main" id="{AE0E8431-CCAD-8219-FE65-954CA213D59D}"/>
              </a:ext>
            </a:extLst>
          </p:cNvPr>
          <p:cNvSpPr/>
          <p:nvPr/>
        </p:nvSpPr>
        <p:spPr>
          <a:xfrm>
            <a:off x="8872909" y="6093304"/>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F997F36E-46C8-1302-D96C-37C412DBCC6A}"/>
              </a:ext>
            </a:extLst>
          </p:cNvPr>
          <p:cNvSpPr/>
          <p:nvPr/>
        </p:nvSpPr>
        <p:spPr>
          <a:xfrm>
            <a:off x="8593334" y="652790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E525BBC1-7854-5395-F08F-5616F34D2740}"/>
              </a:ext>
            </a:extLst>
          </p:cNvPr>
          <p:cNvSpPr/>
          <p:nvPr/>
        </p:nvSpPr>
        <p:spPr>
          <a:xfrm>
            <a:off x="6597760" y="6183100"/>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F4BEAA03-27B9-F178-1799-30484FB8666B}"/>
              </a:ext>
            </a:extLst>
          </p:cNvPr>
          <p:cNvSpPr/>
          <p:nvPr/>
        </p:nvSpPr>
        <p:spPr>
          <a:xfrm>
            <a:off x="6087516" y="6539635"/>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A7C40D97-0A12-11AD-A226-657E016C59D6}"/>
              </a:ext>
            </a:extLst>
          </p:cNvPr>
          <p:cNvSpPr/>
          <p:nvPr/>
        </p:nvSpPr>
        <p:spPr>
          <a:xfrm>
            <a:off x="6878888" y="3856042"/>
            <a:ext cx="89211" cy="93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5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az-Cyrl-AZ"/>
              <a:t>Мандат и объем вопросов</a:t>
            </a:r>
            <a:endParaRPr lang="en-US"/>
          </a:p>
        </p:txBody>
      </p:sp>
      <p:pic>
        <p:nvPicPr>
          <p:cNvPr id="2050" name="Picture 2" descr="Multistakeholder Initiatives | The Fund for Peace">
            <a:extLst>
              <a:ext uri="{FF2B5EF4-FFF2-40B4-BE49-F238E27FC236}">
                <a16:creationId xmlns:a16="http://schemas.microsoft.com/office/drawing/2014/main" id="{E1D54D71-640F-28FF-D16D-847FB2579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128" y="1723571"/>
            <a:ext cx="4064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ED6680C-EE57-73FF-775F-85F48A1C3A9A}"/>
              </a:ext>
            </a:extLst>
          </p:cNvPr>
          <p:cNvSpPr>
            <a:spLocks noGrp="1"/>
          </p:cNvSpPr>
          <p:nvPr>
            <p:ph idx="1"/>
          </p:nvPr>
        </p:nvSpPr>
        <p:spPr>
          <a:xfrm>
            <a:off x="1075872" y="1972016"/>
            <a:ext cx="4681307" cy="4100007"/>
          </a:xfrm>
        </p:spPr>
        <p:txBody>
          <a:bodyPr>
            <a:normAutofit lnSpcReduction="10000"/>
          </a:bodyPr>
          <a:lstStyle/>
          <a:p>
            <a:r>
              <a:rPr lang="az-Cyrl-AZ" sz="2000"/>
              <a:t>Правовая среда для цифровой торговли</a:t>
            </a:r>
          </a:p>
          <a:p>
            <a:r>
              <a:rPr lang="az-Cyrl-AZ" sz="2000"/>
              <a:t>Защита потребителя</a:t>
            </a:r>
          </a:p>
          <a:p>
            <a:r>
              <a:rPr lang="az-Cyrl-AZ" sz="2000"/>
              <a:t>Защита данных и конфиденциальность</a:t>
            </a:r>
          </a:p>
          <a:p>
            <a:r>
              <a:rPr lang="az-Cyrl-AZ" sz="2000"/>
              <a:t>Кибер-безопасности</a:t>
            </a:r>
          </a:p>
          <a:p>
            <a:r>
              <a:rPr lang="az-Cyrl-AZ" sz="2000"/>
              <a:t>Электронные транзакции</a:t>
            </a:r>
          </a:p>
          <a:p>
            <a:r>
              <a:rPr lang="az-Cyrl-AZ" sz="2000"/>
              <a:t>Электронные платежи</a:t>
            </a:r>
          </a:p>
          <a:p>
            <a:r>
              <a:rPr lang="az-Cyrl-AZ" sz="2000"/>
              <a:t>Цифровой налог</a:t>
            </a:r>
          </a:p>
          <a:p>
            <a:r>
              <a:rPr lang="az-Cyrl-AZ" sz="2000"/>
              <a:t>Взаимодействие с заинтересованными сторонами</a:t>
            </a:r>
          </a:p>
          <a:p>
            <a:r>
              <a:rPr lang="az-Cyrl-AZ" sz="2000"/>
              <a:t>Трансграничные потоки данных</a:t>
            </a:r>
            <a:endParaRPr lang="en-US" sz="2000"/>
          </a:p>
        </p:txBody>
      </p:sp>
    </p:spTree>
    <p:extLst>
      <p:ext uri="{BB962C8B-B14F-4D97-AF65-F5344CB8AC3E}">
        <p14:creationId xmlns:p14="http://schemas.microsoft.com/office/powerpoint/2010/main" val="401514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en-US"/>
              <a:t>DTWG </a:t>
            </a:r>
            <a:r>
              <a:rPr lang="az-Cyrl-AZ"/>
              <a:t>процесс</a:t>
            </a:r>
            <a:endParaRPr lang="en-US"/>
          </a:p>
        </p:txBody>
      </p:sp>
      <p:graphicFrame>
        <p:nvGraphicFramePr>
          <p:cNvPr id="7" name="Diagram 6">
            <a:extLst>
              <a:ext uri="{FF2B5EF4-FFF2-40B4-BE49-F238E27FC236}">
                <a16:creationId xmlns:a16="http://schemas.microsoft.com/office/drawing/2014/main" id="{AD8A4217-E36E-4DFE-A528-F89F2299457A}"/>
              </a:ext>
            </a:extLst>
          </p:cNvPr>
          <p:cNvGraphicFramePr/>
          <p:nvPr>
            <p:extLst>
              <p:ext uri="{D42A27DB-BD31-4B8C-83A1-F6EECF244321}">
                <p14:modId xmlns:p14="http://schemas.microsoft.com/office/powerpoint/2010/main" val="1295305314"/>
              </p:ext>
            </p:extLst>
          </p:nvPr>
        </p:nvGraphicFramePr>
        <p:xfrm>
          <a:off x="2290418" y="1780399"/>
          <a:ext cx="6933096" cy="4617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3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en-US"/>
              <a:t>DTWG </a:t>
            </a:r>
            <a:r>
              <a:rPr lang="az-Cyrl-AZ"/>
              <a:t>Временная шкала</a:t>
            </a:r>
            <a:endParaRPr lang="en-US"/>
          </a:p>
        </p:txBody>
      </p:sp>
      <p:graphicFrame>
        <p:nvGraphicFramePr>
          <p:cNvPr id="3" name="Diagram 2">
            <a:extLst>
              <a:ext uri="{FF2B5EF4-FFF2-40B4-BE49-F238E27FC236}">
                <a16:creationId xmlns:a16="http://schemas.microsoft.com/office/drawing/2014/main" id="{E29311DC-4280-A91F-FB27-791C82002A1C}"/>
              </a:ext>
            </a:extLst>
          </p:cNvPr>
          <p:cNvGraphicFramePr/>
          <p:nvPr>
            <p:extLst>
              <p:ext uri="{D42A27DB-BD31-4B8C-83A1-F6EECF244321}">
                <p14:modId xmlns:p14="http://schemas.microsoft.com/office/powerpoint/2010/main" val="1756839598"/>
              </p:ext>
            </p:extLst>
          </p:nvPr>
        </p:nvGraphicFramePr>
        <p:xfrm>
          <a:off x="1713948" y="12568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7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772-FA9A-42CB-B2F6-DC871445A29A}"/>
              </a:ext>
            </a:extLst>
          </p:cNvPr>
          <p:cNvSpPr>
            <a:spLocks noGrp="1"/>
          </p:cNvSpPr>
          <p:nvPr>
            <p:ph type="title"/>
          </p:nvPr>
        </p:nvSpPr>
        <p:spPr/>
        <p:txBody>
          <a:bodyPr>
            <a:normAutofit/>
          </a:bodyPr>
          <a:lstStyle/>
          <a:p>
            <a:r>
              <a:rPr lang="az-Cyrl-AZ"/>
              <a:t>Стамбульские итоги и следующие шаги</a:t>
            </a:r>
            <a:endParaRPr lang="en-US"/>
          </a:p>
        </p:txBody>
      </p:sp>
      <p:graphicFrame>
        <p:nvGraphicFramePr>
          <p:cNvPr id="4" name="Diagram 3">
            <a:extLst>
              <a:ext uri="{FF2B5EF4-FFF2-40B4-BE49-F238E27FC236}">
                <a16:creationId xmlns:a16="http://schemas.microsoft.com/office/drawing/2014/main" id="{FA2485C5-DFD0-C1D3-FCB3-A37D161045A1}"/>
              </a:ext>
            </a:extLst>
          </p:cNvPr>
          <p:cNvGraphicFramePr/>
          <p:nvPr>
            <p:extLst>
              <p:ext uri="{D42A27DB-BD31-4B8C-83A1-F6EECF244321}">
                <p14:modId xmlns:p14="http://schemas.microsoft.com/office/powerpoint/2010/main" val="481351407"/>
              </p:ext>
            </p:extLst>
          </p:nvPr>
        </p:nvGraphicFramePr>
        <p:xfrm>
          <a:off x="1403496" y="1733214"/>
          <a:ext cx="8739964" cy="4745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ycle with people with solid fill">
            <a:extLst>
              <a:ext uri="{FF2B5EF4-FFF2-40B4-BE49-F238E27FC236}">
                <a16:creationId xmlns:a16="http://schemas.microsoft.com/office/drawing/2014/main" id="{81FE0334-AB97-32B8-FDA2-6F0EC95783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49832" y="3303137"/>
            <a:ext cx="914400" cy="914400"/>
          </a:xfrm>
          <a:prstGeom prst="rect">
            <a:avLst/>
          </a:prstGeom>
        </p:spPr>
      </p:pic>
      <p:pic>
        <p:nvPicPr>
          <p:cNvPr id="8" name="Graphic 7" descr="Money outline">
            <a:extLst>
              <a:ext uri="{FF2B5EF4-FFF2-40B4-BE49-F238E27FC236}">
                <a16:creationId xmlns:a16="http://schemas.microsoft.com/office/drawing/2014/main" id="{2F78B6B7-B2EB-3829-9410-F143E74D54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9464" y="2413591"/>
            <a:ext cx="914400" cy="914400"/>
          </a:xfrm>
          <a:prstGeom prst="rect">
            <a:avLst/>
          </a:prstGeom>
        </p:spPr>
      </p:pic>
      <p:pic>
        <p:nvPicPr>
          <p:cNvPr id="10" name="Graphic 9" descr="Document outline">
            <a:extLst>
              <a:ext uri="{FF2B5EF4-FFF2-40B4-BE49-F238E27FC236}">
                <a16:creationId xmlns:a16="http://schemas.microsoft.com/office/drawing/2014/main" id="{C081F57B-E5B5-EE26-D7E1-ED29344CC2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06204" y="4067537"/>
            <a:ext cx="914400" cy="914400"/>
          </a:xfrm>
          <a:prstGeom prst="rect">
            <a:avLst/>
          </a:prstGeom>
        </p:spPr>
      </p:pic>
      <p:pic>
        <p:nvPicPr>
          <p:cNvPr id="14" name="Graphic 13" descr="Statistics outline">
            <a:extLst>
              <a:ext uri="{FF2B5EF4-FFF2-40B4-BE49-F238E27FC236}">
                <a16:creationId xmlns:a16="http://schemas.microsoft.com/office/drawing/2014/main" id="{258A090D-91C0-DB2A-4119-33F4B318CE2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62576" y="4800600"/>
            <a:ext cx="914400" cy="914400"/>
          </a:xfrm>
          <a:prstGeom prst="rect">
            <a:avLst/>
          </a:prstGeom>
        </p:spPr>
      </p:pic>
      <p:pic>
        <p:nvPicPr>
          <p:cNvPr id="16" name="Graphic 15" descr="Connections outline">
            <a:extLst>
              <a:ext uri="{FF2B5EF4-FFF2-40B4-BE49-F238E27FC236}">
                <a16:creationId xmlns:a16="http://schemas.microsoft.com/office/drawing/2014/main" id="{0C610CEF-41BB-6B2B-F827-E9FCDC10A5F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82208" y="4009058"/>
            <a:ext cx="914400" cy="914400"/>
          </a:xfrm>
          <a:prstGeom prst="rect">
            <a:avLst/>
          </a:prstGeom>
        </p:spPr>
      </p:pic>
    </p:spTree>
    <p:extLst>
      <p:ext uri="{BB962C8B-B14F-4D97-AF65-F5344CB8AC3E}">
        <p14:creationId xmlns:p14="http://schemas.microsoft.com/office/powerpoint/2010/main" val="422282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D880-F4AF-677E-F2A1-6F9D255F16A3}"/>
              </a:ext>
            </a:extLst>
          </p:cNvPr>
          <p:cNvSpPr>
            <a:spLocks noGrp="1"/>
          </p:cNvSpPr>
          <p:nvPr>
            <p:ph type="title"/>
          </p:nvPr>
        </p:nvSpPr>
        <p:spPr/>
        <p:txBody>
          <a:bodyPr/>
          <a:lstStyle/>
          <a:p>
            <a:r>
              <a:rPr lang="az-Cyrl-AZ"/>
              <a:t>Взаимодействие с заинтересованными сторонами</a:t>
            </a:r>
            <a:endParaRPr lang="en-US"/>
          </a:p>
        </p:txBody>
      </p:sp>
      <p:pic>
        <p:nvPicPr>
          <p:cNvPr id="5" name="Content Placeholder 4" descr="Shape&#10;&#10;Description automatically generated">
            <a:extLst>
              <a:ext uri="{FF2B5EF4-FFF2-40B4-BE49-F238E27FC236}">
                <a16:creationId xmlns:a16="http://schemas.microsoft.com/office/drawing/2014/main" id="{036A6389-1C9D-4051-6975-603D2E5B6A13}"/>
              </a:ext>
            </a:extLst>
          </p:cNvPr>
          <p:cNvPicPr>
            <a:picLocks noGrp="1" noChangeAspect="1"/>
          </p:cNvPicPr>
          <p:nvPr>
            <p:ph idx="1"/>
          </p:nvPr>
        </p:nvPicPr>
        <p:blipFill rotWithShape="1">
          <a:blip r:embed="rId2"/>
          <a:srcRect l="8150" t="11587" r="4258" b="7254"/>
          <a:stretch/>
        </p:blipFill>
        <p:spPr>
          <a:xfrm>
            <a:off x="7044266" y="2472267"/>
            <a:ext cx="3048000" cy="2844800"/>
          </a:xfrm>
        </p:spPr>
      </p:pic>
      <p:sp>
        <p:nvSpPr>
          <p:cNvPr id="6" name="Content Placeholder 2">
            <a:extLst>
              <a:ext uri="{FF2B5EF4-FFF2-40B4-BE49-F238E27FC236}">
                <a16:creationId xmlns:a16="http://schemas.microsoft.com/office/drawing/2014/main" id="{4B98556D-F9A8-FAFD-DE03-708FB5488ED8}"/>
              </a:ext>
            </a:extLst>
          </p:cNvPr>
          <p:cNvSpPr txBox="1">
            <a:spLocks/>
          </p:cNvSpPr>
          <p:nvPr/>
        </p:nvSpPr>
        <p:spPr>
          <a:xfrm>
            <a:off x="1075872" y="1972016"/>
            <a:ext cx="4681307" cy="4100007"/>
          </a:xfrm>
          <a:prstGeom prst="rect">
            <a:avLst/>
          </a:prstGeom>
          <a:noFill/>
        </p:spPr>
        <p:txBody>
          <a:bodyPr vert="horz" lIns="91440" tIns="45720" rIns="91440" bIns="45720" rtlCol="0">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EB Garamond" pitchFamily="2" charset="0"/>
                <a:ea typeface="EB Garamond" pitchFamily="2" charset="0"/>
                <a:cs typeface="EB Garamond"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B Garamond" pitchFamily="2" charset="0"/>
                <a:ea typeface="EB Garamond" pitchFamily="2" charset="0"/>
                <a:cs typeface="EB Garamond"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B Garamond" pitchFamily="2" charset="0"/>
                <a:ea typeface="EB Garamond" pitchFamily="2" charset="0"/>
                <a:cs typeface="EB Garamond"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z-Cyrl-AZ" sz="2000"/>
              <a:t>общегосударственная координация / межминистерская коммуникация</a:t>
            </a:r>
          </a:p>
          <a:p>
            <a:r>
              <a:rPr lang="az-Cyrl-AZ" sz="2000"/>
              <a:t>внутренняя институциональная структура и рамки</a:t>
            </a:r>
          </a:p>
          <a:p>
            <a:r>
              <a:rPr lang="az-Cyrl-AZ" sz="2000"/>
              <a:t>процедуры согласования нормотворческого процесса</a:t>
            </a:r>
          </a:p>
          <a:p>
            <a:r>
              <a:rPr lang="az-Cyrl-AZ" sz="2000"/>
              <a:t>передовой опыт общественных консультаций, включая подробное описание процесса, примеры, извлеченные уроки</a:t>
            </a:r>
          </a:p>
          <a:p>
            <a:r>
              <a:rPr lang="az-Cyrl-AZ" sz="2000"/>
              <a:t>модернизация нормотворческих процессов</a:t>
            </a:r>
          </a:p>
          <a:p>
            <a:r>
              <a:rPr lang="az-Cyrl-AZ" sz="2000"/>
              <a:t>передовой опыт цифрового нормотворчества</a:t>
            </a:r>
            <a:endParaRPr lang="en-US" sz="2000"/>
          </a:p>
        </p:txBody>
      </p:sp>
    </p:spTree>
    <p:extLst>
      <p:ext uri="{BB962C8B-B14F-4D97-AF65-F5344CB8AC3E}">
        <p14:creationId xmlns:p14="http://schemas.microsoft.com/office/powerpoint/2010/main" val="355301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F142-8F94-267D-549B-97DD3F7CF30F}"/>
              </a:ext>
            </a:extLst>
          </p:cNvPr>
          <p:cNvSpPr>
            <a:spLocks noGrp="1"/>
          </p:cNvSpPr>
          <p:nvPr>
            <p:ph type="title"/>
          </p:nvPr>
        </p:nvSpPr>
        <p:spPr/>
        <p:txBody>
          <a:bodyPr>
            <a:normAutofit fontScale="90000"/>
          </a:bodyPr>
          <a:lstStyle/>
          <a:p>
            <a:r>
              <a:rPr lang="az-Cyrl-AZ"/>
              <a:t>На этой неделе: Семинар по взаимодействию с заинтересованными сторонами</a:t>
            </a:r>
            <a:endParaRPr lang="en-US"/>
          </a:p>
        </p:txBody>
      </p:sp>
      <p:sp>
        <p:nvSpPr>
          <p:cNvPr id="3" name="Content Placeholder 2">
            <a:extLst>
              <a:ext uri="{FF2B5EF4-FFF2-40B4-BE49-F238E27FC236}">
                <a16:creationId xmlns:a16="http://schemas.microsoft.com/office/drawing/2014/main" id="{8C3C5346-2127-EC6F-38FD-3B4AD95CACE1}"/>
              </a:ext>
            </a:extLst>
          </p:cNvPr>
          <p:cNvSpPr>
            <a:spLocks noGrp="1"/>
          </p:cNvSpPr>
          <p:nvPr>
            <p:ph idx="1"/>
          </p:nvPr>
        </p:nvSpPr>
        <p:spPr>
          <a:xfrm>
            <a:off x="838200" y="1868557"/>
            <a:ext cx="3937000" cy="4074481"/>
          </a:xfrm>
        </p:spPr>
        <p:txBody>
          <a:bodyPr/>
          <a:lstStyle/>
          <a:p>
            <a:r>
              <a:rPr lang="az-Cyrl-AZ">
                <a:latin typeface="EB Garamond" pitchFamily="2" charset="0"/>
                <a:ea typeface="EB Garamond" pitchFamily="2" charset="0"/>
              </a:rPr>
              <a:t>Повестки дня, списки участников, контакты </a:t>
            </a:r>
            <a:r>
              <a:rPr lang="en-US">
                <a:latin typeface="EB Garamond" pitchFamily="2" charset="0"/>
                <a:ea typeface="EB Garamond" pitchFamily="2" charset="0"/>
              </a:rPr>
              <a:t>EN/RU</a:t>
            </a:r>
          </a:p>
          <a:p>
            <a:r>
              <a:rPr lang="az-Cyrl-AZ">
                <a:latin typeface="EB Garamond" pitchFamily="2" charset="0"/>
                <a:ea typeface="EB Garamond" pitchFamily="2" charset="0"/>
              </a:rPr>
              <a:t>Виртуальные слайды, дополнительные материалы</a:t>
            </a:r>
          </a:p>
          <a:p>
            <a:r>
              <a:rPr lang="az-Cyrl-AZ">
                <a:latin typeface="EB Garamond" pitchFamily="2" charset="0"/>
                <a:ea typeface="EB Garamond" pitchFamily="2" charset="0"/>
              </a:rPr>
              <a:t>Интерактивный</a:t>
            </a:r>
          </a:p>
          <a:p>
            <a:r>
              <a:rPr lang="az-Cyrl-AZ">
                <a:latin typeface="EB Garamond" pitchFamily="2" charset="0"/>
                <a:ea typeface="EB Garamond" pitchFamily="2" charset="0"/>
              </a:rPr>
              <a:t>Повседневная</a:t>
            </a:r>
          </a:p>
          <a:p>
            <a:r>
              <a:rPr lang="az-Cyrl-AZ">
                <a:latin typeface="EB Garamond" pitchFamily="2" charset="0"/>
                <a:ea typeface="EB Garamond" pitchFamily="2" charset="0"/>
              </a:rPr>
              <a:t>Интерпретация</a:t>
            </a:r>
            <a:endParaRPr lang="en-US"/>
          </a:p>
        </p:txBody>
      </p:sp>
      <p:sp>
        <p:nvSpPr>
          <p:cNvPr id="5" name="Rectangle 4">
            <a:extLst>
              <a:ext uri="{FF2B5EF4-FFF2-40B4-BE49-F238E27FC236}">
                <a16:creationId xmlns:a16="http://schemas.microsoft.com/office/drawing/2014/main" id="{B5E33960-9521-ABDA-7255-4C0583E3DEC4}"/>
              </a:ext>
            </a:extLst>
          </p:cNvPr>
          <p:cNvSpPr/>
          <p:nvPr/>
        </p:nvSpPr>
        <p:spPr>
          <a:xfrm>
            <a:off x="5029200" y="2455333"/>
            <a:ext cx="1540933" cy="2912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3116A39-7703-8F47-0A26-6150CF21D5C4}"/>
              </a:ext>
            </a:extLst>
          </p:cNvPr>
          <p:cNvSpPr/>
          <p:nvPr/>
        </p:nvSpPr>
        <p:spPr>
          <a:xfrm>
            <a:off x="6688667" y="2455333"/>
            <a:ext cx="1540933" cy="291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7C9750-9782-A0D5-72D8-49A9AC118862}"/>
              </a:ext>
            </a:extLst>
          </p:cNvPr>
          <p:cNvSpPr/>
          <p:nvPr/>
        </p:nvSpPr>
        <p:spPr>
          <a:xfrm>
            <a:off x="8348134" y="2455332"/>
            <a:ext cx="1540933" cy="29125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09A12E-D563-25C9-1144-AC7912AE60ED}"/>
              </a:ext>
            </a:extLst>
          </p:cNvPr>
          <p:cNvSpPr/>
          <p:nvPr/>
        </p:nvSpPr>
        <p:spPr>
          <a:xfrm>
            <a:off x="10007601" y="2455332"/>
            <a:ext cx="1540933" cy="29125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4974F1-7E64-0B32-ECBC-C1E6F3585A98}"/>
              </a:ext>
            </a:extLst>
          </p:cNvPr>
          <p:cNvSpPr txBox="1"/>
          <p:nvPr/>
        </p:nvSpPr>
        <p:spPr>
          <a:xfrm>
            <a:off x="5105399" y="2109333"/>
            <a:ext cx="1388533" cy="369332"/>
          </a:xfrm>
          <a:prstGeom prst="rect">
            <a:avLst/>
          </a:prstGeom>
          <a:noFill/>
        </p:spPr>
        <p:txBody>
          <a:bodyPr wrap="square" rtlCol="0">
            <a:spAutoFit/>
          </a:bodyPr>
          <a:lstStyle/>
          <a:p>
            <a:pPr algn="ctr"/>
            <a:r>
              <a:rPr lang="en-US" b="1">
                <a:latin typeface="Garamond" panose="02020404030301010803" pitchFamily="18" charset="0"/>
              </a:rPr>
              <a:t>Tuesday</a:t>
            </a:r>
          </a:p>
        </p:txBody>
      </p:sp>
      <p:sp>
        <p:nvSpPr>
          <p:cNvPr id="10" name="TextBox 9">
            <a:extLst>
              <a:ext uri="{FF2B5EF4-FFF2-40B4-BE49-F238E27FC236}">
                <a16:creationId xmlns:a16="http://schemas.microsoft.com/office/drawing/2014/main" id="{21552F1C-BD15-0B73-C3AD-7C75D311457A}"/>
              </a:ext>
            </a:extLst>
          </p:cNvPr>
          <p:cNvSpPr txBox="1"/>
          <p:nvPr/>
        </p:nvSpPr>
        <p:spPr>
          <a:xfrm>
            <a:off x="6726766" y="2107733"/>
            <a:ext cx="1388533" cy="369332"/>
          </a:xfrm>
          <a:prstGeom prst="rect">
            <a:avLst/>
          </a:prstGeom>
          <a:noFill/>
        </p:spPr>
        <p:txBody>
          <a:bodyPr wrap="square" rtlCol="0">
            <a:spAutoFit/>
          </a:bodyPr>
          <a:lstStyle/>
          <a:p>
            <a:pPr algn="ctr"/>
            <a:r>
              <a:rPr lang="en-US" b="1">
                <a:latin typeface="Garamond" panose="02020404030301010803" pitchFamily="18" charset="0"/>
              </a:rPr>
              <a:t>Wednesday</a:t>
            </a:r>
          </a:p>
        </p:txBody>
      </p:sp>
      <p:sp>
        <p:nvSpPr>
          <p:cNvPr id="11" name="TextBox 10">
            <a:extLst>
              <a:ext uri="{FF2B5EF4-FFF2-40B4-BE49-F238E27FC236}">
                <a16:creationId xmlns:a16="http://schemas.microsoft.com/office/drawing/2014/main" id="{2BECB335-EBF1-41A6-ABFE-CB6F0B9EB009}"/>
              </a:ext>
            </a:extLst>
          </p:cNvPr>
          <p:cNvSpPr txBox="1"/>
          <p:nvPr/>
        </p:nvSpPr>
        <p:spPr>
          <a:xfrm>
            <a:off x="8415866" y="2086000"/>
            <a:ext cx="1388533" cy="369332"/>
          </a:xfrm>
          <a:prstGeom prst="rect">
            <a:avLst/>
          </a:prstGeom>
          <a:noFill/>
        </p:spPr>
        <p:txBody>
          <a:bodyPr wrap="square" rtlCol="0">
            <a:spAutoFit/>
          </a:bodyPr>
          <a:lstStyle/>
          <a:p>
            <a:pPr algn="ctr"/>
            <a:r>
              <a:rPr lang="en-US" b="1">
                <a:latin typeface="Garamond" panose="02020404030301010803" pitchFamily="18" charset="0"/>
              </a:rPr>
              <a:t>Thursday</a:t>
            </a:r>
          </a:p>
        </p:txBody>
      </p:sp>
      <p:sp>
        <p:nvSpPr>
          <p:cNvPr id="12" name="TextBox 11">
            <a:extLst>
              <a:ext uri="{FF2B5EF4-FFF2-40B4-BE49-F238E27FC236}">
                <a16:creationId xmlns:a16="http://schemas.microsoft.com/office/drawing/2014/main" id="{2A5A965C-C5AD-98A4-AEDF-4F162DE3443D}"/>
              </a:ext>
            </a:extLst>
          </p:cNvPr>
          <p:cNvSpPr txBox="1"/>
          <p:nvPr/>
        </p:nvSpPr>
        <p:spPr>
          <a:xfrm>
            <a:off x="10083802" y="2104533"/>
            <a:ext cx="1388533" cy="369332"/>
          </a:xfrm>
          <a:prstGeom prst="rect">
            <a:avLst/>
          </a:prstGeom>
          <a:noFill/>
        </p:spPr>
        <p:txBody>
          <a:bodyPr wrap="square" rtlCol="0">
            <a:spAutoFit/>
          </a:bodyPr>
          <a:lstStyle/>
          <a:p>
            <a:pPr algn="ctr"/>
            <a:r>
              <a:rPr lang="en-US" b="1">
                <a:latin typeface="Garamond" panose="02020404030301010803" pitchFamily="18" charset="0"/>
              </a:rPr>
              <a:t>Friday</a:t>
            </a:r>
          </a:p>
        </p:txBody>
      </p:sp>
      <p:sp>
        <p:nvSpPr>
          <p:cNvPr id="15" name="TextBox 14">
            <a:extLst>
              <a:ext uri="{FF2B5EF4-FFF2-40B4-BE49-F238E27FC236}">
                <a16:creationId xmlns:a16="http://schemas.microsoft.com/office/drawing/2014/main" id="{9F60E589-C454-C6F7-FDF6-3D0FD6ABA775}"/>
              </a:ext>
            </a:extLst>
          </p:cNvPr>
          <p:cNvSpPr txBox="1"/>
          <p:nvPr/>
        </p:nvSpPr>
        <p:spPr>
          <a:xfrm>
            <a:off x="5063067" y="2630604"/>
            <a:ext cx="1507066" cy="2585323"/>
          </a:xfrm>
          <a:prstGeom prst="rect">
            <a:avLst/>
          </a:prstGeom>
          <a:noFill/>
        </p:spPr>
        <p:txBody>
          <a:bodyPr wrap="square">
            <a:spAutoFit/>
          </a:bodyPr>
          <a:lstStyle/>
          <a:p>
            <a:r>
              <a:rPr lang="az-Cyrl-AZ">
                <a:solidFill>
                  <a:schemeClr val="bg1">
                    <a:lumMod val="95000"/>
                  </a:schemeClr>
                </a:solidFill>
                <a:latin typeface="EB Garamond" pitchFamily="2" charset="0"/>
                <a:ea typeface="EB Garamond" pitchFamily="2" charset="0"/>
              </a:rPr>
              <a:t>Сочетание сессий обмена с ЦАР, США, Грузией, правительством, неправительственными организациям</a:t>
            </a:r>
            <a:endParaRPr lang="en-US">
              <a:solidFill>
                <a:schemeClr val="bg1">
                  <a:lumMod val="95000"/>
                </a:schemeClr>
              </a:solidFill>
              <a:latin typeface="EB Garamond" pitchFamily="2" charset="0"/>
              <a:ea typeface="EB Garamond" pitchFamily="2" charset="0"/>
            </a:endParaRPr>
          </a:p>
        </p:txBody>
      </p:sp>
      <p:sp>
        <p:nvSpPr>
          <p:cNvPr id="16" name="TextBox 15">
            <a:extLst>
              <a:ext uri="{FF2B5EF4-FFF2-40B4-BE49-F238E27FC236}">
                <a16:creationId xmlns:a16="http://schemas.microsoft.com/office/drawing/2014/main" id="{094C7410-7DA0-DFA5-2638-1700BB4510AC}"/>
              </a:ext>
            </a:extLst>
          </p:cNvPr>
          <p:cNvSpPr txBox="1"/>
          <p:nvPr/>
        </p:nvSpPr>
        <p:spPr>
          <a:xfrm>
            <a:off x="6722534" y="2630604"/>
            <a:ext cx="1507066" cy="923330"/>
          </a:xfrm>
          <a:prstGeom prst="rect">
            <a:avLst/>
          </a:prstGeom>
          <a:noFill/>
        </p:spPr>
        <p:txBody>
          <a:bodyPr wrap="square" lIns="91440" tIns="45720" rIns="91440" bIns="45720" anchor="t">
            <a:spAutoFit/>
          </a:bodyPr>
          <a:lstStyle/>
          <a:p>
            <a:r>
              <a:rPr lang="az-Cyrl-AZ">
                <a:solidFill>
                  <a:schemeClr val="bg1">
                    <a:lumMod val="95000"/>
                  </a:schemeClr>
                </a:solidFill>
                <a:latin typeface="EB Garamond"/>
                <a:ea typeface="EB Garamond"/>
              </a:rPr>
              <a:t>Продолжаются  сеансы обмена</a:t>
            </a:r>
            <a:endParaRPr lang="en-US">
              <a:solidFill>
                <a:schemeClr val="bg1">
                  <a:lumMod val="95000"/>
                </a:schemeClr>
              </a:solidFill>
              <a:latin typeface="EB Garamond"/>
              <a:ea typeface="EB Garamond"/>
            </a:endParaRPr>
          </a:p>
        </p:txBody>
      </p:sp>
      <p:sp>
        <p:nvSpPr>
          <p:cNvPr id="17" name="TextBox 16">
            <a:extLst>
              <a:ext uri="{FF2B5EF4-FFF2-40B4-BE49-F238E27FC236}">
                <a16:creationId xmlns:a16="http://schemas.microsoft.com/office/drawing/2014/main" id="{429BD205-F650-0BDC-795F-8CB150015AB6}"/>
              </a:ext>
            </a:extLst>
          </p:cNvPr>
          <p:cNvSpPr txBox="1"/>
          <p:nvPr/>
        </p:nvSpPr>
        <p:spPr>
          <a:xfrm>
            <a:off x="8401512" y="2630603"/>
            <a:ext cx="1507066" cy="2031325"/>
          </a:xfrm>
          <a:prstGeom prst="rect">
            <a:avLst/>
          </a:prstGeom>
          <a:noFill/>
        </p:spPr>
        <p:txBody>
          <a:bodyPr wrap="square">
            <a:spAutoFit/>
          </a:bodyPr>
          <a:lstStyle/>
          <a:p>
            <a:r>
              <a:rPr lang="az-Cyrl-AZ">
                <a:latin typeface="EB Garamond" pitchFamily="2" charset="0"/>
                <a:ea typeface="EB Garamond" pitchFamily="2" charset="0"/>
              </a:rPr>
              <a:t>Секционные заседания для заинтересованных сторон продолжительностью полдня</a:t>
            </a:r>
            <a:endParaRPr lang="en-US">
              <a:latin typeface="EB Garamond" pitchFamily="2" charset="0"/>
              <a:ea typeface="EB Garamond" pitchFamily="2" charset="0"/>
            </a:endParaRPr>
          </a:p>
        </p:txBody>
      </p:sp>
      <p:sp>
        <p:nvSpPr>
          <p:cNvPr id="18" name="TextBox 17">
            <a:extLst>
              <a:ext uri="{FF2B5EF4-FFF2-40B4-BE49-F238E27FC236}">
                <a16:creationId xmlns:a16="http://schemas.microsoft.com/office/drawing/2014/main" id="{BC2C688C-921C-784A-5D5C-2818BF5BB414}"/>
              </a:ext>
            </a:extLst>
          </p:cNvPr>
          <p:cNvSpPr txBox="1"/>
          <p:nvPr/>
        </p:nvSpPr>
        <p:spPr>
          <a:xfrm>
            <a:off x="10083802" y="2632554"/>
            <a:ext cx="1507066" cy="2031325"/>
          </a:xfrm>
          <a:prstGeom prst="rect">
            <a:avLst/>
          </a:prstGeom>
          <a:noFill/>
        </p:spPr>
        <p:txBody>
          <a:bodyPr wrap="square">
            <a:spAutoFit/>
          </a:bodyPr>
          <a:lstStyle/>
          <a:p>
            <a:r>
              <a:rPr lang="az-Cyrl-AZ">
                <a:latin typeface="EB Garamond" pitchFamily="2" charset="0"/>
                <a:ea typeface="EB Garamond" pitchFamily="2" charset="0"/>
              </a:rPr>
              <a:t>Презентации делегаций на полдня</a:t>
            </a:r>
          </a:p>
          <a:p>
            <a:endParaRPr lang="az-Cyrl-AZ">
              <a:latin typeface="EB Garamond" pitchFamily="2" charset="0"/>
              <a:ea typeface="EB Garamond" pitchFamily="2" charset="0"/>
            </a:endParaRPr>
          </a:p>
          <a:p>
            <a:r>
              <a:rPr lang="az-Cyrl-AZ">
                <a:latin typeface="EB Garamond" pitchFamily="2" charset="0"/>
                <a:ea typeface="EB Garamond" pitchFamily="2" charset="0"/>
              </a:rPr>
              <a:t>Следующие шаги по </a:t>
            </a:r>
            <a:r>
              <a:rPr lang="en-US">
                <a:latin typeface="EB Garamond" pitchFamily="2" charset="0"/>
                <a:ea typeface="EB Garamond" pitchFamily="2" charset="0"/>
              </a:rPr>
              <a:t>DTWG</a:t>
            </a:r>
          </a:p>
        </p:txBody>
      </p:sp>
    </p:spTree>
    <p:extLst>
      <p:ext uri="{BB962C8B-B14F-4D97-AF65-F5344CB8AC3E}">
        <p14:creationId xmlns:p14="http://schemas.microsoft.com/office/powerpoint/2010/main" val="2628289802"/>
      </p:ext>
    </p:extLst>
  </p:cSld>
  <p:clrMapOvr>
    <a:masterClrMapping/>
  </p:clrMapOvr>
</p:sld>
</file>

<file path=ppt/theme/theme1.xml><?xml version="1.0" encoding="utf-8"?>
<a:theme xmlns:a="http://schemas.openxmlformats.org/drawingml/2006/main" name="DCCP">
  <a:themeElements>
    <a:clrScheme name="DCCP Branding">
      <a:dk1>
        <a:srgbClr val="0A2240"/>
      </a:dk1>
      <a:lt1>
        <a:sysClr val="window" lastClr="FFFFFF"/>
      </a:lt1>
      <a:dk2>
        <a:srgbClr val="69B1E2"/>
      </a:dk2>
      <a:lt2>
        <a:srgbClr val="E4E5E6"/>
      </a:lt2>
      <a:accent1>
        <a:srgbClr val="002D74"/>
      </a:accent1>
      <a:accent2>
        <a:srgbClr val="0071BC"/>
      </a:accent2>
      <a:accent3>
        <a:srgbClr val="345D96"/>
      </a:accent3>
      <a:accent4>
        <a:srgbClr val="95B5E4"/>
      </a:accent4>
      <a:accent5>
        <a:srgbClr val="8D98AA"/>
      </a:accent5>
      <a:accent6>
        <a:srgbClr val="5B8DD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CP" id="{BF78833A-A8EE-C24C-B25A-91EC006ECE9D}" vid="{0A0B921E-ACA1-514E-BC19-39C7D8054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9E2AF3B9E274193F4BA82911118D3" ma:contentTypeVersion="10" ma:contentTypeDescription="Create a new document." ma:contentTypeScope="" ma:versionID="db572621d687f03e001d6ff50b0ac9b4">
  <xsd:schema xmlns:xsd="http://www.w3.org/2001/XMLSchema" xmlns:xs="http://www.w3.org/2001/XMLSchema" xmlns:p="http://schemas.microsoft.com/office/2006/metadata/properties" xmlns:ns2="4daeb9ff-4670-4e60-bf61-90d1a714faa1" xmlns:ns3="e3267aa2-fe99-4ec1-a40e-ea57c80eea47" targetNamespace="http://schemas.microsoft.com/office/2006/metadata/properties" ma:root="true" ma:fieldsID="645d3671c0d5538ecb7650138d7a4e78" ns2:_="" ns3:_="">
    <xsd:import namespace="4daeb9ff-4670-4e60-bf61-90d1a714faa1"/>
    <xsd:import namespace="e3267aa2-fe99-4ec1-a40e-ea57c80eea4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eb9ff-4670-4e60-bf61-90d1a714f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7aa2-fe99-4ec1-a40e-ea57c80eea4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7636C2-3425-4DE3-BD40-8BD5955A8BB1}">
  <ds:schemaRefs>
    <ds:schemaRef ds:uri="4daeb9ff-4670-4e60-bf61-90d1a714faa1"/>
    <ds:schemaRef ds:uri="e3267aa2-fe99-4ec1-a40e-ea57c80eea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285C92-6821-4257-B619-3F0C11B130C6}">
  <ds:schemaRefs>
    <ds:schemaRef ds:uri="http://schemas.microsoft.com/sharepoint/v3/contenttype/forms"/>
  </ds:schemaRefs>
</ds:datastoreItem>
</file>

<file path=customXml/itemProps3.xml><?xml version="1.0" encoding="utf-8"?>
<ds:datastoreItem xmlns:ds="http://schemas.openxmlformats.org/officeDocument/2006/customXml" ds:itemID="{F7A84754-5018-4363-9375-5281DDAF10D1}">
  <ds:schemaRefs>
    <ds:schemaRef ds:uri="4daeb9ff-4670-4e60-bf61-90d1a714faa1"/>
    <ds:schemaRef ds:uri="e3267aa2-fe99-4ec1-a40e-ea57c80eea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6</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DCCP</vt:lpstr>
      <vt:lpstr>PowerPoint Presentation</vt:lpstr>
      <vt:lpstr>Задачи и подход</vt:lpstr>
      <vt:lpstr>Мандат и объем вопросов</vt:lpstr>
      <vt:lpstr>DTWG процесс</vt:lpstr>
      <vt:lpstr>DTWG Временная шкала</vt:lpstr>
      <vt:lpstr>Стамбульские итоги и следующие шаги</vt:lpstr>
      <vt:lpstr>Взаимодействие с заинтересованными сторонами</vt:lpstr>
      <vt:lpstr>На этой неделе: Семинар по взаимодействию с заинтересованными сторонами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Bauer, Cristen (Federal)</dc:creator>
  <cp:revision>1</cp:revision>
  <dcterms:created xsi:type="dcterms:W3CDTF">2022-09-03T11:52:16Z</dcterms:created>
  <dcterms:modified xsi:type="dcterms:W3CDTF">2023-01-17T05:34:29Z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0x01010009D9E2AF3B9E274193F4BA82911118D3</vt:lpwstr>
  </property>
</Properties>
</file>