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ppt/revisionInfo.xml" ContentType="application/vnd.ms-powerpoint.revisioninfo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3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8" r:id="rId6"/>
    <p:sldId id="261" r:id="rId7"/>
    <p:sldId id="270" r:id="rId8"/>
    <p:sldId id="269" r:id="rId9"/>
    <p:sldId id="265" r:id="rId10"/>
    <p:sldId id="263" r:id="rId11"/>
    <p:sldId id="262" r:id="rId12"/>
    <p:sldId id="264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C0BA88-108E-4528-BCCA-B814BFCE122A}" v="1028" dt="2023-01-19T04:15:01.2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41" autoAdjust="0"/>
  </p:normalViewPr>
  <p:slideViewPr>
    <p:cSldViewPr snapToGrid="0">
      <p:cViewPr>
        <p:scale>
          <a:sx n="100" d="100"/>
          <a:sy n="100" d="100"/>
        </p:scale>
        <p:origin x="174" y="-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Relationship Id="rId14" Type="http://schemas.openxmlformats.org/officeDocument/2006/relationships/image" Target="../media/image24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33.png"/><Relationship Id="rId14" Type="http://schemas.openxmlformats.org/officeDocument/2006/relationships/image" Target="../media/image38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Relationship Id="rId14" Type="http://schemas.openxmlformats.org/officeDocument/2006/relationships/image" Target="../media/image24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sv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svg"/><Relationship Id="rId4" Type="http://schemas.openxmlformats.org/officeDocument/2006/relationships/image" Target="../media/image28.svg"/><Relationship Id="rId9" Type="http://schemas.openxmlformats.org/officeDocument/2006/relationships/image" Target="../media/image33.png"/><Relationship Id="rId14" Type="http://schemas.openxmlformats.org/officeDocument/2006/relationships/image" Target="../media/image3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D755A1-5DD3-447A-A387-2337DCEB5773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6B5CA53-45E7-4952-A8A4-093956C714AB}">
      <dgm:prSet phldrT="[Texto]"/>
      <dgm:spPr/>
      <dgm:t>
        <a:bodyPr/>
        <a:lstStyle/>
        <a:p>
          <a:r>
            <a:rPr lang="ru-RU" noProof="0" dirty="0"/>
            <a:t>Коммуникация</a:t>
          </a:r>
          <a:endParaRPr lang="en-GB" noProof="0" dirty="0"/>
        </a:p>
      </dgm:t>
    </dgm:pt>
    <dgm:pt modelId="{1E717BCB-0EB0-49FF-BD9D-9CA1A9E6D11F}" type="parTrans" cxnId="{5E6F55CF-C3A3-428C-92F4-5928F4DC54A2}">
      <dgm:prSet/>
      <dgm:spPr/>
      <dgm:t>
        <a:bodyPr/>
        <a:lstStyle/>
        <a:p>
          <a:endParaRPr lang="es-MX"/>
        </a:p>
      </dgm:t>
    </dgm:pt>
    <dgm:pt modelId="{9E0DC872-3E56-451F-BC10-F5FC3CFF5EDC}" type="sibTrans" cxnId="{5E6F55CF-C3A3-428C-92F4-5928F4DC54A2}">
      <dgm:prSet/>
      <dgm:spPr/>
      <dgm:t>
        <a:bodyPr/>
        <a:lstStyle/>
        <a:p>
          <a:endParaRPr lang="es-MX"/>
        </a:p>
      </dgm:t>
    </dgm:pt>
    <dgm:pt modelId="{3D73CB5E-E5BF-4BC1-A96C-DF227E4CD750}">
      <dgm:prSet phldrT="[Texto]"/>
      <dgm:spPr/>
      <dgm:t>
        <a:bodyPr/>
        <a:lstStyle/>
        <a:p>
          <a:r>
            <a:rPr lang="ru-RU" noProof="0" dirty="0"/>
            <a:t>Раскрытие информации</a:t>
          </a:r>
          <a:endParaRPr lang="en-GB" noProof="0" dirty="0"/>
        </a:p>
      </dgm:t>
    </dgm:pt>
    <dgm:pt modelId="{20BDA7EF-5D17-46AB-A840-2511D6648B3E}" type="parTrans" cxnId="{028547E5-CA98-43FA-881D-772099036379}">
      <dgm:prSet/>
      <dgm:spPr/>
      <dgm:t>
        <a:bodyPr/>
        <a:lstStyle/>
        <a:p>
          <a:endParaRPr lang="es-MX"/>
        </a:p>
      </dgm:t>
    </dgm:pt>
    <dgm:pt modelId="{31AAB880-A442-4DBD-8119-67E282F4C933}" type="sibTrans" cxnId="{028547E5-CA98-43FA-881D-772099036379}">
      <dgm:prSet/>
      <dgm:spPr/>
      <dgm:t>
        <a:bodyPr/>
        <a:lstStyle/>
        <a:p>
          <a:endParaRPr lang="es-MX"/>
        </a:p>
      </dgm:t>
    </dgm:pt>
    <dgm:pt modelId="{7C77CE23-6F41-463D-B6E4-4C96EEFC6181}">
      <dgm:prSet phldrT="[Texto]"/>
      <dgm:spPr/>
      <dgm:t>
        <a:bodyPr/>
        <a:lstStyle/>
        <a:p>
          <a:r>
            <a:rPr lang="ru-RU" noProof="0" dirty="0"/>
            <a:t>Консультации</a:t>
          </a:r>
          <a:endParaRPr lang="en-GB" noProof="0" dirty="0"/>
        </a:p>
      </dgm:t>
    </dgm:pt>
    <dgm:pt modelId="{959BB7E1-9972-43AE-8984-A3C9EAE847DD}" type="parTrans" cxnId="{0DC7F6B3-3D3D-4E7C-9EA0-E58E19103349}">
      <dgm:prSet/>
      <dgm:spPr/>
      <dgm:t>
        <a:bodyPr/>
        <a:lstStyle/>
        <a:p>
          <a:endParaRPr lang="es-MX"/>
        </a:p>
      </dgm:t>
    </dgm:pt>
    <dgm:pt modelId="{649ACA10-429D-4CD4-9F08-BE7415B66543}" type="sibTrans" cxnId="{0DC7F6B3-3D3D-4E7C-9EA0-E58E19103349}">
      <dgm:prSet/>
      <dgm:spPr/>
      <dgm:t>
        <a:bodyPr/>
        <a:lstStyle/>
        <a:p>
          <a:endParaRPr lang="es-MX"/>
        </a:p>
      </dgm:t>
    </dgm:pt>
    <dgm:pt modelId="{94771EFE-8694-4D5C-820C-B119C5C577CD}">
      <dgm:prSet phldrT="[Texto]"/>
      <dgm:spPr/>
      <dgm:t>
        <a:bodyPr/>
        <a:lstStyle/>
        <a:p>
          <a:r>
            <a:rPr lang="ru-RU" noProof="0" dirty="0"/>
            <a:t>Переговоры и партнерства</a:t>
          </a:r>
          <a:endParaRPr lang="en-GB" noProof="0" dirty="0"/>
        </a:p>
      </dgm:t>
    </dgm:pt>
    <dgm:pt modelId="{4C2FCAEC-4AF0-4672-B6D0-872DAFA9F8BB}" type="parTrans" cxnId="{BBAFE8E3-D9EA-4E30-9D38-9887E155349C}">
      <dgm:prSet/>
      <dgm:spPr/>
      <dgm:t>
        <a:bodyPr/>
        <a:lstStyle/>
        <a:p>
          <a:endParaRPr lang="es-MX"/>
        </a:p>
      </dgm:t>
    </dgm:pt>
    <dgm:pt modelId="{8081A105-59DF-4211-8CBA-F896A27997E2}" type="sibTrans" cxnId="{BBAFE8E3-D9EA-4E30-9D38-9887E155349C}">
      <dgm:prSet/>
      <dgm:spPr/>
      <dgm:t>
        <a:bodyPr/>
        <a:lstStyle/>
        <a:p>
          <a:endParaRPr lang="es-MX"/>
        </a:p>
      </dgm:t>
    </dgm:pt>
    <dgm:pt modelId="{77F110AE-30EA-4B19-B0AF-B803C6246410}">
      <dgm:prSet phldrT="[Texto]"/>
      <dgm:spPr/>
      <dgm:t>
        <a:bodyPr/>
        <a:lstStyle/>
        <a:p>
          <a:r>
            <a:rPr lang="ru-RU" noProof="0" dirty="0"/>
            <a:t>Управление жалобами</a:t>
          </a:r>
          <a:endParaRPr lang="en-GB" noProof="0" dirty="0"/>
        </a:p>
      </dgm:t>
    </dgm:pt>
    <dgm:pt modelId="{160BF621-DAAF-49DA-9313-13C0AF78F79F}" type="parTrans" cxnId="{24CDDDDC-2EAB-4B58-B4D6-C764EE444904}">
      <dgm:prSet/>
      <dgm:spPr/>
      <dgm:t>
        <a:bodyPr/>
        <a:lstStyle/>
        <a:p>
          <a:endParaRPr lang="es-MX"/>
        </a:p>
      </dgm:t>
    </dgm:pt>
    <dgm:pt modelId="{2BD474FD-601C-45E5-B500-7648E1F5DE2D}" type="sibTrans" cxnId="{24CDDDDC-2EAB-4B58-B4D6-C764EE444904}">
      <dgm:prSet/>
      <dgm:spPr/>
      <dgm:t>
        <a:bodyPr/>
        <a:lstStyle/>
        <a:p>
          <a:endParaRPr lang="es-MX"/>
        </a:p>
      </dgm:t>
    </dgm:pt>
    <dgm:pt modelId="{07A2D6A0-5462-4AC4-BCFC-25C0E3ACDDCC}">
      <dgm:prSet phldrT="[Texto]"/>
      <dgm:spPr/>
      <dgm:t>
        <a:bodyPr/>
        <a:lstStyle/>
        <a:p>
          <a:r>
            <a:rPr lang="ru-RU" noProof="0" dirty="0"/>
            <a:t>Реализация, мониторинг и оценка</a:t>
          </a:r>
          <a:endParaRPr lang="en-GB" noProof="0" dirty="0"/>
        </a:p>
      </dgm:t>
    </dgm:pt>
    <dgm:pt modelId="{86A1141E-26FE-4664-A538-8F7DA28E2394}" type="parTrans" cxnId="{F97EC781-E8A9-4F0C-8052-38568432F9ED}">
      <dgm:prSet/>
      <dgm:spPr/>
      <dgm:t>
        <a:bodyPr/>
        <a:lstStyle/>
        <a:p>
          <a:endParaRPr lang="es-MX"/>
        </a:p>
      </dgm:t>
    </dgm:pt>
    <dgm:pt modelId="{0B3F390D-4BF7-421F-98E2-790179402BE7}" type="sibTrans" cxnId="{F97EC781-E8A9-4F0C-8052-38568432F9ED}">
      <dgm:prSet/>
      <dgm:spPr/>
      <dgm:t>
        <a:bodyPr/>
        <a:lstStyle/>
        <a:p>
          <a:endParaRPr lang="es-MX"/>
        </a:p>
      </dgm:t>
    </dgm:pt>
    <dgm:pt modelId="{CD5553EF-B153-4982-B459-B996BE3B4D36}" type="pres">
      <dgm:prSet presAssocID="{62D755A1-5DD3-447A-A387-2337DCEB5773}" presName="Name0" presStyleCnt="0">
        <dgm:presLayoutVars>
          <dgm:dir/>
          <dgm:resizeHandles val="exact"/>
        </dgm:presLayoutVars>
      </dgm:prSet>
      <dgm:spPr/>
    </dgm:pt>
    <dgm:pt modelId="{4D7C9B4C-1D7B-4670-93FA-A77130D8BDD6}" type="pres">
      <dgm:prSet presAssocID="{62D755A1-5DD3-447A-A387-2337DCEB5773}" presName="cycle" presStyleCnt="0"/>
      <dgm:spPr/>
    </dgm:pt>
    <dgm:pt modelId="{5C5433E4-3380-4306-B8A8-5F0219442061}" type="pres">
      <dgm:prSet presAssocID="{A6B5CA53-45E7-4952-A8A4-093956C714AB}" presName="nodeFirstNode" presStyleLbl="node1" presStyleIdx="0" presStyleCnt="6">
        <dgm:presLayoutVars>
          <dgm:bulletEnabled val="1"/>
        </dgm:presLayoutVars>
      </dgm:prSet>
      <dgm:spPr/>
    </dgm:pt>
    <dgm:pt modelId="{95C438EF-D405-41CA-A7D4-597B4EDB5025}" type="pres">
      <dgm:prSet presAssocID="{9E0DC872-3E56-451F-BC10-F5FC3CFF5EDC}" presName="sibTransFirstNode" presStyleLbl="bgShp" presStyleIdx="0" presStyleCnt="1"/>
      <dgm:spPr/>
    </dgm:pt>
    <dgm:pt modelId="{FBCCB1B7-769B-45F5-8778-567226E227D0}" type="pres">
      <dgm:prSet presAssocID="{3D73CB5E-E5BF-4BC1-A96C-DF227E4CD750}" presName="nodeFollowingNodes" presStyleLbl="node1" presStyleIdx="1" presStyleCnt="6">
        <dgm:presLayoutVars>
          <dgm:bulletEnabled val="1"/>
        </dgm:presLayoutVars>
      </dgm:prSet>
      <dgm:spPr/>
    </dgm:pt>
    <dgm:pt modelId="{7EC12904-7C88-4E38-91A5-18DD514AF65E}" type="pres">
      <dgm:prSet presAssocID="{7C77CE23-6F41-463D-B6E4-4C96EEFC6181}" presName="nodeFollowingNodes" presStyleLbl="node1" presStyleIdx="2" presStyleCnt="6">
        <dgm:presLayoutVars>
          <dgm:bulletEnabled val="1"/>
        </dgm:presLayoutVars>
      </dgm:prSet>
      <dgm:spPr/>
    </dgm:pt>
    <dgm:pt modelId="{429C7FD7-78CD-4935-89A7-4276B1DA0FC3}" type="pres">
      <dgm:prSet presAssocID="{94771EFE-8694-4D5C-820C-B119C5C577CD}" presName="nodeFollowingNodes" presStyleLbl="node1" presStyleIdx="3" presStyleCnt="6">
        <dgm:presLayoutVars>
          <dgm:bulletEnabled val="1"/>
        </dgm:presLayoutVars>
      </dgm:prSet>
      <dgm:spPr/>
    </dgm:pt>
    <dgm:pt modelId="{85E09A6E-BBE4-4610-8DA2-7121F4520028}" type="pres">
      <dgm:prSet presAssocID="{77F110AE-30EA-4B19-B0AF-B803C6246410}" presName="nodeFollowingNodes" presStyleLbl="node1" presStyleIdx="4" presStyleCnt="6">
        <dgm:presLayoutVars>
          <dgm:bulletEnabled val="1"/>
        </dgm:presLayoutVars>
      </dgm:prSet>
      <dgm:spPr/>
    </dgm:pt>
    <dgm:pt modelId="{9A5584EF-06FC-4A60-833C-C064F0F230C4}" type="pres">
      <dgm:prSet presAssocID="{07A2D6A0-5462-4AC4-BCFC-25C0E3ACDDCC}" presName="nodeFollowingNodes" presStyleLbl="node1" presStyleIdx="5" presStyleCnt="6">
        <dgm:presLayoutVars>
          <dgm:bulletEnabled val="1"/>
        </dgm:presLayoutVars>
      </dgm:prSet>
      <dgm:spPr/>
    </dgm:pt>
  </dgm:ptLst>
  <dgm:cxnLst>
    <dgm:cxn modelId="{BE674F2C-8816-42F0-BCDB-EA2829849180}" type="presOf" srcId="{3D73CB5E-E5BF-4BC1-A96C-DF227E4CD750}" destId="{FBCCB1B7-769B-45F5-8778-567226E227D0}" srcOrd="0" destOrd="0" presId="urn:microsoft.com/office/officeart/2005/8/layout/cycle3"/>
    <dgm:cxn modelId="{FFB7383F-FCCE-4227-B2B0-83BE16EE4613}" type="presOf" srcId="{07A2D6A0-5462-4AC4-BCFC-25C0E3ACDDCC}" destId="{9A5584EF-06FC-4A60-833C-C064F0F230C4}" srcOrd="0" destOrd="0" presId="urn:microsoft.com/office/officeart/2005/8/layout/cycle3"/>
    <dgm:cxn modelId="{C3496760-7C76-4463-A974-0529D2929B2C}" type="presOf" srcId="{62D755A1-5DD3-447A-A387-2337DCEB5773}" destId="{CD5553EF-B153-4982-B459-B996BE3B4D36}" srcOrd="0" destOrd="0" presId="urn:microsoft.com/office/officeart/2005/8/layout/cycle3"/>
    <dgm:cxn modelId="{ECAA4E4C-5EBF-4B45-9183-8CF5F90CD4EB}" type="presOf" srcId="{9E0DC872-3E56-451F-BC10-F5FC3CFF5EDC}" destId="{95C438EF-D405-41CA-A7D4-597B4EDB5025}" srcOrd="0" destOrd="0" presId="urn:microsoft.com/office/officeart/2005/8/layout/cycle3"/>
    <dgm:cxn modelId="{F97EC781-E8A9-4F0C-8052-38568432F9ED}" srcId="{62D755A1-5DD3-447A-A387-2337DCEB5773}" destId="{07A2D6A0-5462-4AC4-BCFC-25C0E3ACDDCC}" srcOrd="5" destOrd="0" parTransId="{86A1141E-26FE-4664-A538-8F7DA28E2394}" sibTransId="{0B3F390D-4BF7-421F-98E2-790179402BE7}"/>
    <dgm:cxn modelId="{96747986-DB77-438B-8A73-5FA44DE7B5CD}" type="presOf" srcId="{A6B5CA53-45E7-4952-A8A4-093956C714AB}" destId="{5C5433E4-3380-4306-B8A8-5F0219442061}" srcOrd="0" destOrd="0" presId="urn:microsoft.com/office/officeart/2005/8/layout/cycle3"/>
    <dgm:cxn modelId="{611554A9-9BE2-4902-BF69-7C6C7F7A62B9}" type="presOf" srcId="{7C77CE23-6F41-463D-B6E4-4C96EEFC6181}" destId="{7EC12904-7C88-4E38-91A5-18DD514AF65E}" srcOrd="0" destOrd="0" presId="urn:microsoft.com/office/officeart/2005/8/layout/cycle3"/>
    <dgm:cxn modelId="{0DC7F6B3-3D3D-4E7C-9EA0-E58E19103349}" srcId="{62D755A1-5DD3-447A-A387-2337DCEB5773}" destId="{7C77CE23-6F41-463D-B6E4-4C96EEFC6181}" srcOrd="2" destOrd="0" parTransId="{959BB7E1-9972-43AE-8984-A3C9EAE847DD}" sibTransId="{649ACA10-429D-4CD4-9F08-BE7415B66543}"/>
    <dgm:cxn modelId="{681B39CB-E1E5-45D9-8291-63B24D8B5E6C}" type="presOf" srcId="{94771EFE-8694-4D5C-820C-B119C5C577CD}" destId="{429C7FD7-78CD-4935-89A7-4276B1DA0FC3}" srcOrd="0" destOrd="0" presId="urn:microsoft.com/office/officeart/2005/8/layout/cycle3"/>
    <dgm:cxn modelId="{71C554CE-452B-429B-A7BA-6FC2A83EF7E0}" type="presOf" srcId="{77F110AE-30EA-4B19-B0AF-B803C6246410}" destId="{85E09A6E-BBE4-4610-8DA2-7121F4520028}" srcOrd="0" destOrd="0" presId="urn:microsoft.com/office/officeart/2005/8/layout/cycle3"/>
    <dgm:cxn modelId="{5E6F55CF-C3A3-428C-92F4-5928F4DC54A2}" srcId="{62D755A1-5DD3-447A-A387-2337DCEB5773}" destId="{A6B5CA53-45E7-4952-A8A4-093956C714AB}" srcOrd="0" destOrd="0" parTransId="{1E717BCB-0EB0-49FF-BD9D-9CA1A9E6D11F}" sibTransId="{9E0DC872-3E56-451F-BC10-F5FC3CFF5EDC}"/>
    <dgm:cxn modelId="{24CDDDDC-2EAB-4B58-B4D6-C764EE444904}" srcId="{62D755A1-5DD3-447A-A387-2337DCEB5773}" destId="{77F110AE-30EA-4B19-B0AF-B803C6246410}" srcOrd="4" destOrd="0" parTransId="{160BF621-DAAF-49DA-9313-13C0AF78F79F}" sibTransId="{2BD474FD-601C-45E5-B500-7648E1F5DE2D}"/>
    <dgm:cxn modelId="{BBAFE8E3-D9EA-4E30-9D38-9887E155349C}" srcId="{62D755A1-5DD3-447A-A387-2337DCEB5773}" destId="{94771EFE-8694-4D5C-820C-B119C5C577CD}" srcOrd="3" destOrd="0" parTransId="{4C2FCAEC-4AF0-4672-B6D0-872DAFA9F8BB}" sibTransId="{8081A105-59DF-4211-8CBA-F896A27997E2}"/>
    <dgm:cxn modelId="{028547E5-CA98-43FA-881D-772099036379}" srcId="{62D755A1-5DD3-447A-A387-2337DCEB5773}" destId="{3D73CB5E-E5BF-4BC1-A96C-DF227E4CD750}" srcOrd="1" destOrd="0" parTransId="{20BDA7EF-5D17-46AB-A840-2511D6648B3E}" sibTransId="{31AAB880-A442-4DBD-8119-67E282F4C933}"/>
    <dgm:cxn modelId="{9793121E-4297-43EE-8700-0BE72DBA176D}" type="presParOf" srcId="{CD5553EF-B153-4982-B459-B996BE3B4D36}" destId="{4D7C9B4C-1D7B-4670-93FA-A77130D8BDD6}" srcOrd="0" destOrd="0" presId="urn:microsoft.com/office/officeart/2005/8/layout/cycle3"/>
    <dgm:cxn modelId="{79E1A766-15CD-425A-B87E-4857D05522A8}" type="presParOf" srcId="{4D7C9B4C-1D7B-4670-93FA-A77130D8BDD6}" destId="{5C5433E4-3380-4306-B8A8-5F0219442061}" srcOrd="0" destOrd="0" presId="urn:microsoft.com/office/officeart/2005/8/layout/cycle3"/>
    <dgm:cxn modelId="{D250B76D-ACE0-42DA-8F27-FCBAFF899800}" type="presParOf" srcId="{4D7C9B4C-1D7B-4670-93FA-A77130D8BDD6}" destId="{95C438EF-D405-41CA-A7D4-597B4EDB5025}" srcOrd="1" destOrd="0" presId="urn:microsoft.com/office/officeart/2005/8/layout/cycle3"/>
    <dgm:cxn modelId="{F08118BB-684A-45B9-90E7-5DA3BEEB3D88}" type="presParOf" srcId="{4D7C9B4C-1D7B-4670-93FA-A77130D8BDD6}" destId="{FBCCB1B7-769B-45F5-8778-567226E227D0}" srcOrd="2" destOrd="0" presId="urn:microsoft.com/office/officeart/2005/8/layout/cycle3"/>
    <dgm:cxn modelId="{19962234-5E2C-41F4-8429-0311EBE54E0D}" type="presParOf" srcId="{4D7C9B4C-1D7B-4670-93FA-A77130D8BDD6}" destId="{7EC12904-7C88-4E38-91A5-18DD514AF65E}" srcOrd="3" destOrd="0" presId="urn:microsoft.com/office/officeart/2005/8/layout/cycle3"/>
    <dgm:cxn modelId="{1B56D47B-4FD6-4AD8-9F98-1A33F2CCEAF9}" type="presParOf" srcId="{4D7C9B4C-1D7B-4670-93FA-A77130D8BDD6}" destId="{429C7FD7-78CD-4935-89A7-4276B1DA0FC3}" srcOrd="4" destOrd="0" presId="urn:microsoft.com/office/officeart/2005/8/layout/cycle3"/>
    <dgm:cxn modelId="{19CCCEAF-C51A-4E93-86A5-76C421A894D4}" type="presParOf" srcId="{4D7C9B4C-1D7B-4670-93FA-A77130D8BDD6}" destId="{85E09A6E-BBE4-4610-8DA2-7121F4520028}" srcOrd="5" destOrd="0" presId="urn:microsoft.com/office/officeart/2005/8/layout/cycle3"/>
    <dgm:cxn modelId="{EA721D0A-7B4A-4903-93F7-B2B213252FFE}" type="presParOf" srcId="{4D7C9B4C-1D7B-4670-93FA-A77130D8BDD6}" destId="{9A5584EF-06FC-4A60-833C-C064F0F230C4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2AF393-06F6-425D-A861-593D01FC0499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DA9B81-79D8-480A-9180-302982F43CB7}">
      <dgm:prSet/>
      <dgm:spPr/>
      <dgm:t>
        <a:bodyPr/>
        <a:lstStyle/>
        <a:p>
          <a:r>
            <a:rPr lang="ru-RU" dirty="0"/>
            <a:t>Какие у нас есть каналы?</a:t>
          </a:r>
          <a:endParaRPr lang="en-US" dirty="0"/>
        </a:p>
      </dgm:t>
    </dgm:pt>
    <dgm:pt modelId="{9BB588B8-8BFA-4B21-831F-DF079EBC19B2}" type="parTrans" cxnId="{E7A4ED9D-DC2E-431A-9F41-16F246C2821A}">
      <dgm:prSet/>
      <dgm:spPr/>
      <dgm:t>
        <a:bodyPr/>
        <a:lstStyle/>
        <a:p>
          <a:endParaRPr lang="en-US"/>
        </a:p>
      </dgm:t>
    </dgm:pt>
    <dgm:pt modelId="{73478AC3-73E6-4A4A-AF97-2B13B0C45DEA}" type="sibTrans" cxnId="{E7A4ED9D-DC2E-431A-9F41-16F246C2821A}">
      <dgm:prSet/>
      <dgm:spPr/>
      <dgm:t>
        <a:bodyPr/>
        <a:lstStyle/>
        <a:p>
          <a:endParaRPr lang="en-US"/>
        </a:p>
      </dgm:t>
    </dgm:pt>
    <dgm:pt modelId="{6CEF2B65-5A11-4AA9-A0C9-D0CB812E12C9}">
      <dgm:prSet/>
      <dgm:spPr/>
      <dgm:t>
        <a:bodyPr/>
        <a:lstStyle/>
        <a:p>
          <a:r>
            <a:rPr lang="ru-RU" dirty="0"/>
            <a:t>Официальные: например, установлены ли четкие сроки для представления комментариев в период общественных консультаций?</a:t>
          </a:r>
          <a:endParaRPr lang="en-US" dirty="0"/>
        </a:p>
      </dgm:t>
    </dgm:pt>
    <dgm:pt modelId="{E3C9D5E2-0CE0-488C-8693-E10BA90A2B48}" type="parTrans" cxnId="{CA99685F-B0D4-4FEE-8E78-88B13ACFAD77}">
      <dgm:prSet/>
      <dgm:spPr/>
      <dgm:t>
        <a:bodyPr/>
        <a:lstStyle/>
        <a:p>
          <a:endParaRPr lang="en-US"/>
        </a:p>
      </dgm:t>
    </dgm:pt>
    <dgm:pt modelId="{2867599D-754A-438E-B6E2-D19501B62816}" type="sibTrans" cxnId="{CA99685F-B0D4-4FEE-8E78-88B13ACFAD77}">
      <dgm:prSet/>
      <dgm:spPr/>
      <dgm:t>
        <a:bodyPr/>
        <a:lstStyle/>
        <a:p>
          <a:endParaRPr lang="en-US"/>
        </a:p>
      </dgm:t>
    </dgm:pt>
    <dgm:pt modelId="{565867D7-E7B3-494B-A7B4-EA02934B03AB}">
      <dgm:prSet/>
      <dgm:spPr/>
      <dgm:t>
        <a:bodyPr/>
        <a:lstStyle/>
        <a:p>
          <a:r>
            <a:rPr lang="ru-RU" dirty="0"/>
            <a:t>Каков наш вклад в улучшение этих каналов?</a:t>
          </a:r>
          <a:endParaRPr lang="en-US" dirty="0"/>
        </a:p>
      </dgm:t>
    </dgm:pt>
    <dgm:pt modelId="{088672A6-90B5-4E87-8FD1-B33EA7A26A4B}" type="parTrans" cxnId="{E04D6441-DAE5-4405-8E73-9E212C958388}">
      <dgm:prSet/>
      <dgm:spPr/>
      <dgm:t>
        <a:bodyPr/>
        <a:lstStyle/>
        <a:p>
          <a:endParaRPr lang="en-US"/>
        </a:p>
      </dgm:t>
    </dgm:pt>
    <dgm:pt modelId="{272A63FF-5D24-47F4-A17E-E5BDC83C92F6}" type="sibTrans" cxnId="{E04D6441-DAE5-4405-8E73-9E212C958388}">
      <dgm:prSet/>
      <dgm:spPr/>
      <dgm:t>
        <a:bodyPr/>
        <a:lstStyle/>
        <a:p>
          <a:endParaRPr lang="en-US"/>
        </a:p>
      </dgm:t>
    </dgm:pt>
    <dgm:pt modelId="{8A5B5046-E8B8-488A-9D1F-E029690E56BF}">
      <dgm:prSet/>
      <dgm:spPr/>
      <dgm:t>
        <a:bodyPr/>
        <a:lstStyle/>
        <a:p>
          <a:r>
            <a:rPr lang="ru-RU" dirty="0"/>
            <a:t>Активно ли мы участвуем в официальных каналах?</a:t>
          </a:r>
          <a:endParaRPr lang="en-US" dirty="0"/>
        </a:p>
      </dgm:t>
    </dgm:pt>
    <dgm:pt modelId="{82776344-4BF8-41D9-B93B-A4FC6403DAAD}" type="parTrans" cxnId="{CDB206A9-0104-4360-B7C4-A7E283486F81}">
      <dgm:prSet/>
      <dgm:spPr/>
      <dgm:t>
        <a:bodyPr/>
        <a:lstStyle/>
        <a:p>
          <a:endParaRPr lang="en-US"/>
        </a:p>
      </dgm:t>
    </dgm:pt>
    <dgm:pt modelId="{F658BC87-FE24-4134-86B9-C54D2B70ECA9}" type="sibTrans" cxnId="{CDB206A9-0104-4360-B7C4-A7E283486F81}">
      <dgm:prSet/>
      <dgm:spPr/>
      <dgm:t>
        <a:bodyPr/>
        <a:lstStyle/>
        <a:p>
          <a:endParaRPr lang="en-US"/>
        </a:p>
      </dgm:t>
    </dgm:pt>
    <dgm:pt modelId="{64C79BAA-9766-4FBC-9212-C7CAB2F886C1}">
      <dgm:prSet/>
      <dgm:spPr/>
      <dgm:t>
        <a:bodyPr/>
        <a:lstStyle/>
        <a:p>
          <a:r>
            <a:rPr lang="ru-RU" dirty="0"/>
            <a:t>Неофициальные: например, необходимые, но иногда несправедливые</a:t>
          </a:r>
          <a:endParaRPr lang="en-US" dirty="0"/>
        </a:p>
      </dgm:t>
    </dgm:pt>
    <dgm:pt modelId="{A797CF04-3AD9-4288-9EDC-6A78710A6718}" type="parTrans" cxnId="{69434F30-515F-438F-9AA7-7B56C66C8534}">
      <dgm:prSet/>
      <dgm:spPr/>
      <dgm:t>
        <a:bodyPr/>
        <a:lstStyle/>
        <a:p>
          <a:endParaRPr lang="en-US"/>
        </a:p>
      </dgm:t>
    </dgm:pt>
    <dgm:pt modelId="{E495B489-CC18-4852-9C07-B7A6CDC16808}" type="sibTrans" cxnId="{69434F30-515F-438F-9AA7-7B56C66C8534}">
      <dgm:prSet/>
      <dgm:spPr/>
      <dgm:t>
        <a:bodyPr/>
        <a:lstStyle/>
        <a:p>
          <a:endParaRPr lang="en-US"/>
        </a:p>
      </dgm:t>
    </dgm:pt>
    <dgm:pt modelId="{31A5CE15-BD8E-4F2B-A16F-6B9EFAB03CFC}">
      <dgm:prSet/>
      <dgm:spPr/>
      <dgm:t>
        <a:bodyPr/>
        <a:lstStyle/>
        <a:p>
          <a:r>
            <a:rPr lang="ru-RU" dirty="0"/>
            <a:t>Просим ли мы более официальные каналы?</a:t>
          </a:r>
          <a:endParaRPr lang="en-US" dirty="0"/>
        </a:p>
      </dgm:t>
    </dgm:pt>
    <dgm:pt modelId="{0DD76DE5-8135-43A4-8BB0-12DF06E00576}" type="parTrans" cxnId="{F437C17D-0697-4E63-9943-E04851190CD3}">
      <dgm:prSet/>
      <dgm:spPr/>
      <dgm:t>
        <a:bodyPr/>
        <a:lstStyle/>
        <a:p>
          <a:endParaRPr lang="en-US"/>
        </a:p>
      </dgm:t>
    </dgm:pt>
    <dgm:pt modelId="{BA5E839C-1EBB-4DFE-89CE-A50ECC1F48B2}" type="sibTrans" cxnId="{F437C17D-0697-4E63-9943-E04851190CD3}">
      <dgm:prSet/>
      <dgm:spPr/>
      <dgm:t>
        <a:bodyPr/>
        <a:lstStyle/>
        <a:p>
          <a:endParaRPr lang="en-US"/>
        </a:p>
      </dgm:t>
    </dgm:pt>
    <dgm:pt modelId="{5A007347-4B2B-49B9-9C67-749DA99A12F4}" type="pres">
      <dgm:prSet presAssocID="{9A2AF393-06F6-425D-A861-593D01FC0499}" presName="Name0" presStyleCnt="0">
        <dgm:presLayoutVars>
          <dgm:dir/>
          <dgm:animLvl val="lvl"/>
          <dgm:resizeHandles val="exact"/>
        </dgm:presLayoutVars>
      </dgm:prSet>
      <dgm:spPr/>
    </dgm:pt>
    <dgm:pt modelId="{2A43F102-C40D-48DB-BC6A-FF6A0FF007A8}" type="pres">
      <dgm:prSet presAssocID="{3BDA9B81-79D8-480A-9180-302982F43CB7}" presName="composite" presStyleCnt="0"/>
      <dgm:spPr/>
    </dgm:pt>
    <dgm:pt modelId="{A01962F9-86E7-4AE2-AFE5-E5271EB24646}" type="pres">
      <dgm:prSet presAssocID="{3BDA9B81-79D8-480A-9180-302982F43CB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EE8EFEBF-E30E-40E3-8FF4-FB392118F919}" type="pres">
      <dgm:prSet presAssocID="{3BDA9B81-79D8-480A-9180-302982F43CB7}" presName="desTx" presStyleLbl="alignAccFollowNode1" presStyleIdx="0" presStyleCnt="2">
        <dgm:presLayoutVars>
          <dgm:bulletEnabled val="1"/>
        </dgm:presLayoutVars>
      </dgm:prSet>
      <dgm:spPr/>
    </dgm:pt>
    <dgm:pt modelId="{9C4C2817-7018-4F7C-9E4D-DF52FE8D1380}" type="pres">
      <dgm:prSet presAssocID="{73478AC3-73E6-4A4A-AF97-2B13B0C45DEA}" presName="space" presStyleCnt="0"/>
      <dgm:spPr/>
    </dgm:pt>
    <dgm:pt modelId="{8CA8E206-4558-4065-BCE9-C26D0473C16F}" type="pres">
      <dgm:prSet presAssocID="{565867D7-E7B3-494B-A7B4-EA02934B03AB}" presName="composite" presStyleCnt="0"/>
      <dgm:spPr/>
    </dgm:pt>
    <dgm:pt modelId="{47D52F9F-CCB4-486A-B34E-A57D551AC6EC}" type="pres">
      <dgm:prSet presAssocID="{565867D7-E7B3-494B-A7B4-EA02934B03A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DB38C80-226A-4719-BD2A-84EE05ADA9F3}" type="pres">
      <dgm:prSet presAssocID="{565867D7-E7B3-494B-A7B4-EA02934B03AB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7F74622-DBB2-4009-A3BE-C42C58E09744}" type="presOf" srcId="{9A2AF393-06F6-425D-A861-593D01FC0499}" destId="{5A007347-4B2B-49B9-9C67-749DA99A12F4}" srcOrd="0" destOrd="0" presId="urn:microsoft.com/office/officeart/2005/8/layout/hList1"/>
    <dgm:cxn modelId="{69434F30-515F-438F-9AA7-7B56C66C8534}" srcId="{3BDA9B81-79D8-480A-9180-302982F43CB7}" destId="{64C79BAA-9766-4FBC-9212-C7CAB2F886C1}" srcOrd="1" destOrd="0" parTransId="{A797CF04-3AD9-4288-9EDC-6A78710A6718}" sibTransId="{E495B489-CC18-4852-9C07-B7A6CDC16808}"/>
    <dgm:cxn modelId="{4E26B83D-71BE-47D8-BDE4-4D9538C69F30}" type="presOf" srcId="{31A5CE15-BD8E-4F2B-A16F-6B9EFAB03CFC}" destId="{4DB38C80-226A-4719-BD2A-84EE05ADA9F3}" srcOrd="0" destOrd="1" presId="urn:microsoft.com/office/officeart/2005/8/layout/hList1"/>
    <dgm:cxn modelId="{CA99685F-B0D4-4FEE-8E78-88B13ACFAD77}" srcId="{3BDA9B81-79D8-480A-9180-302982F43CB7}" destId="{6CEF2B65-5A11-4AA9-A0C9-D0CB812E12C9}" srcOrd="0" destOrd="0" parTransId="{E3C9D5E2-0CE0-488C-8693-E10BA90A2B48}" sibTransId="{2867599D-754A-438E-B6E2-D19501B62816}"/>
    <dgm:cxn modelId="{E04D6441-DAE5-4405-8E73-9E212C958388}" srcId="{9A2AF393-06F6-425D-A861-593D01FC0499}" destId="{565867D7-E7B3-494B-A7B4-EA02934B03AB}" srcOrd="1" destOrd="0" parTransId="{088672A6-90B5-4E87-8FD1-B33EA7A26A4B}" sibTransId="{272A63FF-5D24-47F4-A17E-E5BDC83C92F6}"/>
    <dgm:cxn modelId="{4614D641-D206-4B8B-B0C1-8FDAA7109AD8}" type="presOf" srcId="{8A5B5046-E8B8-488A-9D1F-E029690E56BF}" destId="{4DB38C80-226A-4719-BD2A-84EE05ADA9F3}" srcOrd="0" destOrd="0" presId="urn:microsoft.com/office/officeart/2005/8/layout/hList1"/>
    <dgm:cxn modelId="{246ED24C-86BD-4F05-8E43-42868EE05FF6}" type="presOf" srcId="{64C79BAA-9766-4FBC-9212-C7CAB2F886C1}" destId="{EE8EFEBF-E30E-40E3-8FF4-FB392118F919}" srcOrd="0" destOrd="1" presId="urn:microsoft.com/office/officeart/2005/8/layout/hList1"/>
    <dgm:cxn modelId="{F437C17D-0697-4E63-9943-E04851190CD3}" srcId="{565867D7-E7B3-494B-A7B4-EA02934B03AB}" destId="{31A5CE15-BD8E-4F2B-A16F-6B9EFAB03CFC}" srcOrd="1" destOrd="0" parTransId="{0DD76DE5-8135-43A4-8BB0-12DF06E00576}" sibTransId="{BA5E839C-1EBB-4DFE-89CE-A50ECC1F48B2}"/>
    <dgm:cxn modelId="{AF10D982-A969-4C11-B35A-2C8E78394FA5}" type="presOf" srcId="{565867D7-E7B3-494B-A7B4-EA02934B03AB}" destId="{47D52F9F-CCB4-486A-B34E-A57D551AC6EC}" srcOrd="0" destOrd="0" presId="urn:microsoft.com/office/officeart/2005/8/layout/hList1"/>
    <dgm:cxn modelId="{E7A4ED9D-DC2E-431A-9F41-16F246C2821A}" srcId="{9A2AF393-06F6-425D-A861-593D01FC0499}" destId="{3BDA9B81-79D8-480A-9180-302982F43CB7}" srcOrd="0" destOrd="0" parTransId="{9BB588B8-8BFA-4B21-831F-DF079EBC19B2}" sibTransId="{73478AC3-73E6-4A4A-AF97-2B13B0C45DEA}"/>
    <dgm:cxn modelId="{CDB206A9-0104-4360-B7C4-A7E283486F81}" srcId="{565867D7-E7B3-494B-A7B4-EA02934B03AB}" destId="{8A5B5046-E8B8-488A-9D1F-E029690E56BF}" srcOrd="0" destOrd="0" parTransId="{82776344-4BF8-41D9-B93B-A4FC6403DAAD}" sibTransId="{F658BC87-FE24-4134-86B9-C54D2B70ECA9}"/>
    <dgm:cxn modelId="{F9D709AF-500F-48DB-8732-9F63E3CBDA7D}" type="presOf" srcId="{6CEF2B65-5A11-4AA9-A0C9-D0CB812E12C9}" destId="{EE8EFEBF-E30E-40E3-8FF4-FB392118F919}" srcOrd="0" destOrd="0" presId="urn:microsoft.com/office/officeart/2005/8/layout/hList1"/>
    <dgm:cxn modelId="{71D188F1-3E00-41FA-881D-ABC5679A9A85}" type="presOf" srcId="{3BDA9B81-79D8-480A-9180-302982F43CB7}" destId="{A01962F9-86E7-4AE2-AFE5-E5271EB24646}" srcOrd="0" destOrd="0" presId="urn:microsoft.com/office/officeart/2005/8/layout/hList1"/>
    <dgm:cxn modelId="{CEC5791F-9B94-4621-A908-C136EA472465}" type="presParOf" srcId="{5A007347-4B2B-49B9-9C67-749DA99A12F4}" destId="{2A43F102-C40D-48DB-BC6A-FF6A0FF007A8}" srcOrd="0" destOrd="0" presId="urn:microsoft.com/office/officeart/2005/8/layout/hList1"/>
    <dgm:cxn modelId="{FBC47DAA-D9EA-4A07-9839-13D173AB7EC7}" type="presParOf" srcId="{2A43F102-C40D-48DB-BC6A-FF6A0FF007A8}" destId="{A01962F9-86E7-4AE2-AFE5-E5271EB24646}" srcOrd="0" destOrd="0" presId="urn:microsoft.com/office/officeart/2005/8/layout/hList1"/>
    <dgm:cxn modelId="{A9F636C1-E011-4BB7-890A-425C26E29401}" type="presParOf" srcId="{2A43F102-C40D-48DB-BC6A-FF6A0FF007A8}" destId="{EE8EFEBF-E30E-40E3-8FF4-FB392118F919}" srcOrd="1" destOrd="0" presId="urn:microsoft.com/office/officeart/2005/8/layout/hList1"/>
    <dgm:cxn modelId="{C126EAF8-9A9F-4D07-B93E-068537374C05}" type="presParOf" srcId="{5A007347-4B2B-49B9-9C67-749DA99A12F4}" destId="{9C4C2817-7018-4F7C-9E4D-DF52FE8D1380}" srcOrd="1" destOrd="0" presId="urn:microsoft.com/office/officeart/2005/8/layout/hList1"/>
    <dgm:cxn modelId="{89AAC40F-7E62-42E0-9295-5E7028964D74}" type="presParOf" srcId="{5A007347-4B2B-49B9-9C67-749DA99A12F4}" destId="{8CA8E206-4558-4065-BCE9-C26D0473C16F}" srcOrd="2" destOrd="0" presId="urn:microsoft.com/office/officeart/2005/8/layout/hList1"/>
    <dgm:cxn modelId="{0A98A1A8-5949-4195-94A2-59A622470763}" type="presParOf" srcId="{8CA8E206-4558-4065-BCE9-C26D0473C16F}" destId="{47D52F9F-CCB4-486A-B34E-A57D551AC6EC}" srcOrd="0" destOrd="0" presId="urn:microsoft.com/office/officeart/2005/8/layout/hList1"/>
    <dgm:cxn modelId="{DE3EBB9D-9E95-4E35-86E5-D93F7E6170D0}" type="presParOf" srcId="{8CA8E206-4558-4065-BCE9-C26D0473C16F}" destId="{4DB38C80-226A-4719-BD2A-84EE05ADA9F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6A47CB-CC8E-47DF-AD2D-9B6006EB1A8D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3231782-AFFC-4531-B087-3A640A4E4180}">
      <dgm:prSet/>
      <dgm:spPr/>
      <dgm:t>
        <a:bodyPr/>
        <a:lstStyle/>
        <a:p>
          <a:r>
            <a:rPr lang="ru-RU" dirty="0"/>
            <a:t>Каковы наши интересы?</a:t>
          </a:r>
          <a:endParaRPr lang="en-US" dirty="0"/>
        </a:p>
      </dgm:t>
    </dgm:pt>
    <dgm:pt modelId="{5084598B-21EC-45CA-B2D5-AF423FCBF42B}" type="parTrans" cxnId="{9702CADE-1A98-4052-86F3-D5FAC1EDBB5F}">
      <dgm:prSet/>
      <dgm:spPr/>
      <dgm:t>
        <a:bodyPr/>
        <a:lstStyle/>
        <a:p>
          <a:endParaRPr lang="en-US"/>
        </a:p>
      </dgm:t>
    </dgm:pt>
    <dgm:pt modelId="{464E97C5-070C-4087-91F1-BAC49C899056}" type="sibTrans" cxnId="{9702CADE-1A98-4052-86F3-D5FAC1EDBB5F}">
      <dgm:prSet/>
      <dgm:spPr/>
      <dgm:t>
        <a:bodyPr/>
        <a:lstStyle/>
        <a:p>
          <a:endParaRPr lang="en-US"/>
        </a:p>
      </dgm:t>
    </dgm:pt>
    <dgm:pt modelId="{70DE5C88-4240-40CA-9798-4187B0DE7404}">
      <dgm:prSet/>
      <dgm:spPr/>
      <dgm:t>
        <a:bodyPr/>
        <a:lstStyle/>
        <a:p>
          <a:r>
            <a:rPr lang="ru-RU" dirty="0"/>
            <a:t>Организованы ли мы для того, чтобы представлять и защищать их?</a:t>
          </a:r>
          <a:endParaRPr lang="en-US" dirty="0"/>
        </a:p>
      </dgm:t>
    </dgm:pt>
    <dgm:pt modelId="{74900FD8-3A8D-46D5-BD0B-77498F2CF6F3}" type="parTrans" cxnId="{2D97CBD6-ABB8-4346-A178-F4CAA2527337}">
      <dgm:prSet/>
      <dgm:spPr/>
      <dgm:t>
        <a:bodyPr/>
        <a:lstStyle/>
        <a:p>
          <a:endParaRPr lang="en-US"/>
        </a:p>
      </dgm:t>
    </dgm:pt>
    <dgm:pt modelId="{78F9CA8E-1049-4874-B17C-6F8EEEA09F91}" type="sibTrans" cxnId="{2D97CBD6-ABB8-4346-A178-F4CAA2527337}">
      <dgm:prSet/>
      <dgm:spPr/>
      <dgm:t>
        <a:bodyPr/>
        <a:lstStyle/>
        <a:p>
          <a:endParaRPr lang="en-US"/>
        </a:p>
      </dgm:t>
    </dgm:pt>
    <dgm:pt modelId="{924A2402-988F-416F-AA15-3F8770B66E04}">
      <dgm:prSet/>
      <dgm:spPr/>
      <dgm:t>
        <a:bodyPr/>
        <a:lstStyle/>
        <a:p>
          <a:r>
            <a:rPr lang="ru-RU" dirty="0"/>
            <a:t>Какие возможности у нас есть?</a:t>
          </a:r>
          <a:endParaRPr lang="en-US" dirty="0"/>
        </a:p>
      </dgm:t>
    </dgm:pt>
    <dgm:pt modelId="{A6859526-0E21-4FE5-93BB-A577421941DB}" type="parTrans" cxnId="{A90D4F8B-ECF2-4255-AAD0-BA36181821AB}">
      <dgm:prSet/>
      <dgm:spPr/>
      <dgm:t>
        <a:bodyPr/>
        <a:lstStyle/>
        <a:p>
          <a:endParaRPr lang="en-US"/>
        </a:p>
      </dgm:t>
    </dgm:pt>
    <dgm:pt modelId="{A09FC181-A4E5-4841-B6FC-4F719999EAED}" type="sibTrans" cxnId="{A90D4F8B-ECF2-4255-AAD0-BA36181821AB}">
      <dgm:prSet/>
      <dgm:spPr/>
      <dgm:t>
        <a:bodyPr/>
        <a:lstStyle/>
        <a:p>
          <a:endParaRPr lang="en-US"/>
        </a:p>
      </dgm:t>
    </dgm:pt>
    <dgm:pt modelId="{567B767E-7ED6-45CD-9208-2DF63EB47944}">
      <dgm:prSet/>
      <dgm:spPr/>
      <dgm:t>
        <a:bodyPr/>
        <a:lstStyle/>
        <a:p>
          <a:r>
            <a:rPr lang="ru-RU" dirty="0"/>
            <a:t>Какой информацией мы хотим поделиться?</a:t>
          </a:r>
          <a:endParaRPr lang="en-US" dirty="0"/>
        </a:p>
      </dgm:t>
    </dgm:pt>
    <dgm:pt modelId="{315CAAD9-9979-4F67-AFBE-E672B79D46F8}" type="parTrans" cxnId="{69BFCDDA-E8D5-4238-BAB1-798B15418187}">
      <dgm:prSet/>
      <dgm:spPr/>
      <dgm:t>
        <a:bodyPr/>
        <a:lstStyle/>
        <a:p>
          <a:endParaRPr lang="en-US"/>
        </a:p>
      </dgm:t>
    </dgm:pt>
    <dgm:pt modelId="{B30BCEC8-489E-4845-9536-27843D4D891D}" type="sibTrans" cxnId="{69BFCDDA-E8D5-4238-BAB1-798B15418187}">
      <dgm:prSet/>
      <dgm:spPr/>
      <dgm:t>
        <a:bodyPr/>
        <a:lstStyle/>
        <a:p>
          <a:endParaRPr lang="en-US"/>
        </a:p>
      </dgm:t>
    </dgm:pt>
    <dgm:pt modelId="{2F478B1D-4213-4EF9-B6DD-51B4EA218964}">
      <dgm:prSet/>
      <dgm:spPr/>
      <dgm:t>
        <a:bodyPr/>
        <a:lstStyle/>
        <a:p>
          <a:r>
            <a:rPr lang="ru-RU" dirty="0"/>
            <a:t>Можем ли мы получить информацию, которая может быть необходима для улучшения процесса принятия решений?</a:t>
          </a:r>
          <a:endParaRPr lang="en-US" dirty="0"/>
        </a:p>
      </dgm:t>
    </dgm:pt>
    <dgm:pt modelId="{1DDC83E5-953F-461D-A856-229B90D2B545}" type="parTrans" cxnId="{3469CDCD-638C-4F0B-8BBA-CB1ABE96FD67}">
      <dgm:prSet/>
      <dgm:spPr/>
      <dgm:t>
        <a:bodyPr/>
        <a:lstStyle/>
        <a:p>
          <a:endParaRPr lang="es-MX"/>
        </a:p>
      </dgm:t>
    </dgm:pt>
    <dgm:pt modelId="{CB9F8D5D-6324-4FF0-A52C-FCB9967E3BB9}" type="sibTrans" cxnId="{3469CDCD-638C-4F0B-8BBA-CB1ABE96FD67}">
      <dgm:prSet/>
      <dgm:spPr/>
      <dgm:t>
        <a:bodyPr/>
        <a:lstStyle/>
        <a:p>
          <a:endParaRPr lang="es-MX"/>
        </a:p>
      </dgm:t>
    </dgm:pt>
    <dgm:pt modelId="{4C5B4EF0-6C29-40A5-8658-D236F036C001}">
      <dgm:prSet/>
      <dgm:spPr/>
      <dgm:t>
        <a:bodyPr/>
        <a:lstStyle/>
        <a:p>
          <a:r>
            <a:rPr lang="ru-RU" dirty="0"/>
            <a:t>Насколько технической является наша позиция? Нужно ли нам использовать дополнительную экспертизу?</a:t>
          </a:r>
          <a:endParaRPr lang="en-US" dirty="0"/>
        </a:p>
      </dgm:t>
    </dgm:pt>
    <dgm:pt modelId="{DF572EFE-80B3-4585-B278-5F89CA6034F1}" type="parTrans" cxnId="{2C6C0AD3-A1EB-4E2F-85E3-8DFC88846671}">
      <dgm:prSet/>
      <dgm:spPr/>
      <dgm:t>
        <a:bodyPr/>
        <a:lstStyle/>
        <a:p>
          <a:endParaRPr lang="es-MX"/>
        </a:p>
      </dgm:t>
    </dgm:pt>
    <dgm:pt modelId="{508AE8B4-5072-4CCD-BE24-1FC7D44CA30B}" type="sibTrans" cxnId="{2C6C0AD3-A1EB-4E2F-85E3-8DFC88846671}">
      <dgm:prSet/>
      <dgm:spPr/>
      <dgm:t>
        <a:bodyPr/>
        <a:lstStyle/>
        <a:p>
          <a:endParaRPr lang="es-MX"/>
        </a:p>
      </dgm:t>
    </dgm:pt>
    <dgm:pt modelId="{61C4B555-B243-4A90-84EE-B4613BC32025}">
      <dgm:prSet/>
      <dgm:spPr/>
      <dgm:t>
        <a:bodyPr/>
        <a:lstStyle/>
        <a:p>
          <a:r>
            <a:rPr lang="ru-RU" dirty="0"/>
            <a:t>Каковы затраты?</a:t>
          </a:r>
          <a:endParaRPr lang="en-US" dirty="0"/>
        </a:p>
      </dgm:t>
    </dgm:pt>
    <dgm:pt modelId="{B3990A15-97D1-4B68-AF50-37A458A0552F}" type="parTrans" cxnId="{FD127E00-B1E2-4F07-9050-C8623B2328BB}">
      <dgm:prSet/>
      <dgm:spPr/>
      <dgm:t>
        <a:bodyPr/>
        <a:lstStyle/>
        <a:p>
          <a:endParaRPr lang="es-MX"/>
        </a:p>
      </dgm:t>
    </dgm:pt>
    <dgm:pt modelId="{A430722B-8658-4132-8FB3-BC755A81B8AE}" type="sibTrans" cxnId="{FD127E00-B1E2-4F07-9050-C8623B2328BB}">
      <dgm:prSet/>
      <dgm:spPr/>
      <dgm:t>
        <a:bodyPr/>
        <a:lstStyle/>
        <a:p>
          <a:endParaRPr lang="es-MX"/>
        </a:p>
      </dgm:t>
    </dgm:pt>
    <dgm:pt modelId="{D287EDFD-E416-4341-BED4-ECBFC84D2B4C}">
      <dgm:prSet/>
      <dgm:spPr/>
      <dgm:t>
        <a:bodyPr/>
        <a:lstStyle/>
        <a:p>
          <a:r>
            <a:rPr lang="ru-RU" dirty="0"/>
            <a:t>Сколько времени мы должны инвестировать в это?</a:t>
          </a:r>
          <a:endParaRPr lang="en-US" dirty="0"/>
        </a:p>
      </dgm:t>
    </dgm:pt>
    <dgm:pt modelId="{39F29789-245C-428C-AB2B-48D5821F0C13}" type="parTrans" cxnId="{4A46AC86-3CA6-4B7C-BF48-519B73A620C1}">
      <dgm:prSet/>
      <dgm:spPr/>
      <dgm:t>
        <a:bodyPr/>
        <a:lstStyle/>
        <a:p>
          <a:endParaRPr lang="es-MX"/>
        </a:p>
      </dgm:t>
    </dgm:pt>
    <dgm:pt modelId="{E6EE5EB4-2297-4E0D-8E74-7FC5AFB7FF1E}" type="sibTrans" cxnId="{4A46AC86-3CA6-4B7C-BF48-519B73A620C1}">
      <dgm:prSet/>
      <dgm:spPr/>
      <dgm:t>
        <a:bodyPr/>
        <a:lstStyle/>
        <a:p>
          <a:endParaRPr lang="es-MX"/>
        </a:p>
      </dgm:t>
    </dgm:pt>
    <dgm:pt modelId="{96E0CA82-EC0D-4655-ACE5-5766006985C2}">
      <dgm:prSet/>
      <dgm:spPr/>
      <dgm:t>
        <a:bodyPr/>
        <a:lstStyle/>
        <a:p>
          <a:r>
            <a:rPr lang="ru-RU" dirty="0"/>
            <a:t>Какое влияние вы можете оказать на принятие решений?</a:t>
          </a:r>
          <a:endParaRPr lang="en-US" dirty="0"/>
        </a:p>
      </dgm:t>
    </dgm:pt>
    <dgm:pt modelId="{92091E2F-1FE4-49D3-AF9C-9EBABB01A6A0}" type="parTrans" cxnId="{2ABD27D7-D58E-4A86-95CE-C9C3E0CA1F43}">
      <dgm:prSet/>
      <dgm:spPr/>
      <dgm:t>
        <a:bodyPr/>
        <a:lstStyle/>
        <a:p>
          <a:endParaRPr lang="es-MX"/>
        </a:p>
      </dgm:t>
    </dgm:pt>
    <dgm:pt modelId="{C6212C8E-50B7-469B-B193-4310D6E809FB}" type="sibTrans" cxnId="{2ABD27D7-D58E-4A86-95CE-C9C3E0CA1F43}">
      <dgm:prSet/>
      <dgm:spPr/>
      <dgm:t>
        <a:bodyPr/>
        <a:lstStyle/>
        <a:p>
          <a:endParaRPr lang="es-MX"/>
        </a:p>
      </dgm:t>
    </dgm:pt>
    <dgm:pt modelId="{B9749F62-2A75-4F79-B8BF-19B6BA522EC5}">
      <dgm:prSet/>
      <dgm:spPr/>
      <dgm:t>
        <a:bodyPr/>
        <a:lstStyle/>
        <a:p>
          <a:r>
            <a:rPr lang="ru-RU" dirty="0"/>
            <a:t>Какую роль мы играем?</a:t>
          </a:r>
          <a:endParaRPr lang="en-US" dirty="0"/>
        </a:p>
      </dgm:t>
    </dgm:pt>
    <dgm:pt modelId="{6BFC8F8D-ED67-4BB1-B2BC-2897835F8F9E}" type="parTrans" cxnId="{7A647F5B-9EAB-435D-9CC0-168C4DDDFD19}">
      <dgm:prSet/>
      <dgm:spPr/>
      <dgm:t>
        <a:bodyPr/>
        <a:lstStyle/>
        <a:p>
          <a:endParaRPr lang="es-MX"/>
        </a:p>
      </dgm:t>
    </dgm:pt>
    <dgm:pt modelId="{1C7087C7-97DE-4027-A35C-4CC3F7CDF380}" type="sibTrans" cxnId="{7A647F5B-9EAB-435D-9CC0-168C4DDDFD19}">
      <dgm:prSet/>
      <dgm:spPr/>
      <dgm:t>
        <a:bodyPr/>
        <a:lstStyle/>
        <a:p>
          <a:endParaRPr lang="es-MX"/>
        </a:p>
      </dgm:t>
    </dgm:pt>
    <dgm:pt modelId="{5EFD53A6-5E91-4D99-8439-F72E1F7A3CD8}">
      <dgm:prSet/>
      <dgm:spPr/>
      <dgm:t>
        <a:bodyPr/>
        <a:lstStyle/>
        <a:p>
          <a:r>
            <a:rPr lang="ru-RU" dirty="0"/>
            <a:t>Достаточно ли представлены все группы?</a:t>
          </a:r>
          <a:endParaRPr lang="en-US" dirty="0"/>
        </a:p>
      </dgm:t>
    </dgm:pt>
    <dgm:pt modelId="{AF61374A-DB3F-44D4-8A6C-FE5DCD7A316A}" type="parTrans" cxnId="{064F0BD8-26FC-40D2-A35B-D82E325EDCEF}">
      <dgm:prSet/>
      <dgm:spPr/>
      <dgm:t>
        <a:bodyPr/>
        <a:lstStyle/>
        <a:p>
          <a:endParaRPr lang="en-US"/>
        </a:p>
      </dgm:t>
    </dgm:pt>
    <dgm:pt modelId="{FF7D4F84-2613-40C0-8B82-C711300DE2A3}" type="sibTrans" cxnId="{064F0BD8-26FC-40D2-A35B-D82E325EDCEF}">
      <dgm:prSet/>
      <dgm:spPr/>
      <dgm:t>
        <a:bodyPr/>
        <a:lstStyle/>
        <a:p>
          <a:endParaRPr lang="en-US"/>
        </a:p>
      </dgm:t>
    </dgm:pt>
    <dgm:pt modelId="{59D320F4-F35F-4AEB-A54B-CF743D92E3A9}">
      <dgm:prSet/>
      <dgm:spPr/>
      <dgm:t>
        <a:bodyPr/>
        <a:lstStyle/>
        <a:p>
          <a:r>
            <a:rPr lang="ru-RU" dirty="0"/>
            <a:t>Можем ли мы участвовать на всех этапах?</a:t>
          </a:r>
          <a:endParaRPr lang="en-US" dirty="0"/>
        </a:p>
      </dgm:t>
    </dgm:pt>
    <dgm:pt modelId="{7571C142-EEEF-4639-B3E8-FDC1F371D3ED}" type="parTrans" cxnId="{48324A3C-FB9E-449B-8A58-2754BF56620F}">
      <dgm:prSet/>
      <dgm:spPr/>
      <dgm:t>
        <a:bodyPr/>
        <a:lstStyle/>
        <a:p>
          <a:endParaRPr lang="en-US"/>
        </a:p>
      </dgm:t>
    </dgm:pt>
    <dgm:pt modelId="{2D16C0DA-BD5C-4F98-AFD6-1DBBB8AF502F}" type="sibTrans" cxnId="{48324A3C-FB9E-449B-8A58-2754BF56620F}">
      <dgm:prSet/>
      <dgm:spPr/>
      <dgm:t>
        <a:bodyPr/>
        <a:lstStyle/>
        <a:p>
          <a:endParaRPr lang="en-US"/>
        </a:p>
      </dgm:t>
    </dgm:pt>
    <dgm:pt modelId="{5CA04529-ACAB-467C-9EAB-3C86A170C986}">
      <dgm:prSet/>
      <dgm:spPr/>
      <dgm:t>
        <a:bodyPr/>
        <a:lstStyle/>
        <a:p>
          <a:r>
            <a:rPr lang="ru-RU" dirty="0"/>
            <a:t>Готовы ли мы предоставить данные и информацию?</a:t>
          </a:r>
          <a:endParaRPr lang="en-US" dirty="0"/>
        </a:p>
      </dgm:t>
    </dgm:pt>
    <dgm:pt modelId="{4CF2DE9D-F9AA-4FB7-BDA7-C60207B441E4}" type="parTrans" cxnId="{CB3731FF-6FFE-4ADE-8BFB-9E5FC4A4A75A}">
      <dgm:prSet/>
      <dgm:spPr/>
      <dgm:t>
        <a:bodyPr/>
        <a:lstStyle/>
        <a:p>
          <a:endParaRPr lang="en-US"/>
        </a:p>
      </dgm:t>
    </dgm:pt>
    <dgm:pt modelId="{F2E937E3-B799-4F13-8C1D-D2E69D3B561D}" type="sibTrans" cxnId="{CB3731FF-6FFE-4ADE-8BFB-9E5FC4A4A75A}">
      <dgm:prSet/>
      <dgm:spPr/>
      <dgm:t>
        <a:bodyPr/>
        <a:lstStyle/>
        <a:p>
          <a:endParaRPr lang="en-US"/>
        </a:p>
      </dgm:t>
    </dgm:pt>
    <dgm:pt modelId="{70720E59-8D88-4AC9-AB56-DFE41FC445CC}">
      <dgm:prSet/>
      <dgm:spPr/>
      <dgm:t>
        <a:bodyPr/>
        <a:lstStyle/>
        <a:p>
          <a:r>
            <a:rPr lang="ru-RU" dirty="0"/>
            <a:t>Каковы сопутствующие расходы?</a:t>
          </a:r>
          <a:endParaRPr lang="en-US" dirty="0"/>
        </a:p>
      </dgm:t>
    </dgm:pt>
    <dgm:pt modelId="{8D9591C6-CACE-4886-BDC1-96C557B29CAC}" type="parTrans" cxnId="{24369E71-05DD-4033-A738-9413E88D44E1}">
      <dgm:prSet/>
      <dgm:spPr/>
      <dgm:t>
        <a:bodyPr/>
        <a:lstStyle/>
        <a:p>
          <a:endParaRPr lang="en-US"/>
        </a:p>
      </dgm:t>
    </dgm:pt>
    <dgm:pt modelId="{CD028DFA-B2E7-40E9-A35C-13791827F0F5}" type="sibTrans" cxnId="{24369E71-05DD-4033-A738-9413E88D44E1}">
      <dgm:prSet/>
      <dgm:spPr/>
      <dgm:t>
        <a:bodyPr/>
        <a:lstStyle/>
        <a:p>
          <a:endParaRPr lang="en-US"/>
        </a:p>
      </dgm:t>
    </dgm:pt>
    <dgm:pt modelId="{D5DF8608-FB0F-4C89-A5B8-A78F3BFB440B}">
      <dgm:prSet/>
      <dgm:spPr/>
      <dgm:t>
        <a:bodyPr/>
        <a:lstStyle/>
        <a:p>
          <a:r>
            <a:rPr lang="ru-RU" dirty="0"/>
            <a:t>Каковы стимулы?</a:t>
          </a:r>
          <a:endParaRPr lang="en-US" dirty="0"/>
        </a:p>
      </dgm:t>
    </dgm:pt>
    <dgm:pt modelId="{560443E3-D5A9-4863-B810-EC07A6991F80}" type="parTrans" cxnId="{9CAC5EF3-ABDD-40E2-992D-FCBE1F4C91AE}">
      <dgm:prSet/>
      <dgm:spPr/>
      <dgm:t>
        <a:bodyPr/>
        <a:lstStyle/>
        <a:p>
          <a:endParaRPr lang="en-US"/>
        </a:p>
      </dgm:t>
    </dgm:pt>
    <dgm:pt modelId="{49B6D978-F2B2-43A3-AA64-DC6CAF07E1EC}" type="sibTrans" cxnId="{9CAC5EF3-ABDD-40E2-992D-FCBE1F4C91AE}">
      <dgm:prSet/>
      <dgm:spPr/>
      <dgm:t>
        <a:bodyPr/>
        <a:lstStyle/>
        <a:p>
          <a:endParaRPr lang="en-US"/>
        </a:p>
      </dgm:t>
    </dgm:pt>
    <dgm:pt modelId="{9F670A09-EE6C-44E4-9844-2548510D4D14}" type="pres">
      <dgm:prSet presAssocID="{A76A47CB-CC8E-47DF-AD2D-9B6006EB1A8D}" presName="Name0" presStyleCnt="0">
        <dgm:presLayoutVars>
          <dgm:dir/>
          <dgm:animLvl val="lvl"/>
          <dgm:resizeHandles val="exact"/>
        </dgm:presLayoutVars>
      </dgm:prSet>
      <dgm:spPr/>
    </dgm:pt>
    <dgm:pt modelId="{AB8CA324-9AF7-4BBA-8A01-49BF2CB6E70A}" type="pres">
      <dgm:prSet presAssocID="{23231782-AFFC-4531-B087-3A640A4E4180}" presName="linNode" presStyleCnt="0"/>
      <dgm:spPr/>
    </dgm:pt>
    <dgm:pt modelId="{721E6055-A70C-45BF-9E6D-FCEB19BE6C9A}" type="pres">
      <dgm:prSet presAssocID="{23231782-AFFC-4531-B087-3A640A4E4180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EF4394D7-9C9B-4241-A158-A15B24512153}" type="pres">
      <dgm:prSet presAssocID="{23231782-AFFC-4531-B087-3A640A4E4180}" presName="descendantText" presStyleLbl="alignAccFollowNode1" presStyleIdx="0" presStyleCnt="5">
        <dgm:presLayoutVars>
          <dgm:bulletEnabled val="1"/>
        </dgm:presLayoutVars>
      </dgm:prSet>
      <dgm:spPr/>
    </dgm:pt>
    <dgm:pt modelId="{7DFDB70F-BCC3-4531-B820-964DD5F89070}" type="pres">
      <dgm:prSet presAssocID="{464E97C5-070C-4087-91F1-BAC49C899056}" presName="sp" presStyleCnt="0"/>
      <dgm:spPr/>
    </dgm:pt>
    <dgm:pt modelId="{439EA01E-B65E-4DE2-80E7-4BAC7CCCC401}" type="pres">
      <dgm:prSet presAssocID="{924A2402-988F-416F-AA15-3F8770B66E04}" presName="linNode" presStyleCnt="0"/>
      <dgm:spPr/>
    </dgm:pt>
    <dgm:pt modelId="{5D56FD66-4348-4C08-819D-6D1BC1A78B96}" type="pres">
      <dgm:prSet presAssocID="{924A2402-988F-416F-AA15-3F8770B66E04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8D65B903-C284-4F36-B804-EC3B432E120B}" type="pres">
      <dgm:prSet presAssocID="{924A2402-988F-416F-AA15-3F8770B66E04}" presName="descendantText" presStyleLbl="alignAccFollowNode1" presStyleIdx="1" presStyleCnt="5">
        <dgm:presLayoutVars>
          <dgm:bulletEnabled val="1"/>
        </dgm:presLayoutVars>
      </dgm:prSet>
      <dgm:spPr/>
    </dgm:pt>
    <dgm:pt modelId="{94A4C32F-8133-4291-A6BD-0C4BFB141AA4}" type="pres">
      <dgm:prSet presAssocID="{A09FC181-A4E5-4841-B6FC-4F719999EAED}" presName="sp" presStyleCnt="0"/>
      <dgm:spPr/>
    </dgm:pt>
    <dgm:pt modelId="{099FD22B-B9EE-4D35-8BA6-6C153BAA44B9}" type="pres">
      <dgm:prSet presAssocID="{567B767E-7ED6-45CD-9208-2DF63EB47944}" presName="linNode" presStyleCnt="0"/>
      <dgm:spPr/>
    </dgm:pt>
    <dgm:pt modelId="{774BBCE5-D5C6-458D-9E86-2758AD29BBE9}" type="pres">
      <dgm:prSet presAssocID="{567B767E-7ED6-45CD-9208-2DF63EB47944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24518AE8-AC73-45B0-9E79-D90BC0609144}" type="pres">
      <dgm:prSet presAssocID="{567B767E-7ED6-45CD-9208-2DF63EB47944}" presName="descendantText" presStyleLbl="alignAccFollowNode1" presStyleIdx="2" presStyleCnt="5">
        <dgm:presLayoutVars>
          <dgm:bulletEnabled val="1"/>
        </dgm:presLayoutVars>
      </dgm:prSet>
      <dgm:spPr/>
    </dgm:pt>
    <dgm:pt modelId="{516CAD82-EFAA-44ED-9552-BC65448AC1A5}" type="pres">
      <dgm:prSet presAssocID="{B30BCEC8-489E-4845-9536-27843D4D891D}" presName="sp" presStyleCnt="0"/>
      <dgm:spPr/>
    </dgm:pt>
    <dgm:pt modelId="{78FFAC12-3AF7-4B6B-B91E-824042B53DE3}" type="pres">
      <dgm:prSet presAssocID="{61C4B555-B243-4A90-84EE-B4613BC32025}" presName="linNode" presStyleCnt="0"/>
      <dgm:spPr/>
    </dgm:pt>
    <dgm:pt modelId="{89BE4F92-7A6E-4B11-B0A6-3146BF2873B2}" type="pres">
      <dgm:prSet presAssocID="{61C4B555-B243-4A90-84EE-B4613BC32025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ED8C89CA-5216-4683-849C-267732A1859E}" type="pres">
      <dgm:prSet presAssocID="{61C4B555-B243-4A90-84EE-B4613BC32025}" presName="descendantText" presStyleLbl="alignAccFollowNode1" presStyleIdx="3" presStyleCnt="5">
        <dgm:presLayoutVars>
          <dgm:bulletEnabled val="1"/>
        </dgm:presLayoutVars>
      </dgm:prSet>
      <dgm:spPr/>
    </dgm:pt>
    <dgm:pt modelId="{4D62C7E4-A195-4100-A0D9-E36B06EB6ABA}" type="pres">
      <dgm:prSet presAssocID="{A430722B-8658-4132-8FB3-BC755A81B8AE}" presName="sp" presStyleCnt="0"/>
      <dgm:spPr/>
    </dgm:pt>
    <dgm:pt modelId="{ECEF1D29-61AE-450D-AB43-44777C8A5149}" type="pres">
      <dgm:prSet presAssocID="{96E0CA82-EC0D-4655-ACE5-5766006985C2}" presName="linNode" presStyleCnt="0"/>
      <dgm:spPr/>
    </dgm:pt>
    <dgm:pt modelId="{F7C57C41-A373-4AA1-8B15-50E924552584}" type="pres">
      <dgm:prSet presAssocID="{96E0CA82-EC0D-4655-ACE5-5766006985C2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0455F873-17B8-4C29-AB33-7E50C4194F0D}" type="pres">
      <dgm:prSet presAssocID="{96E0CA82-EC0D-4655-ACE5-5766006985C2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FD127E00-B1E2-4F07-9050-C8623B2328BB}" srcId="{A76A47CB-CC8E-47DF-AD2D-9B6006EB1A8D}" destId="{61C4B555-B243-4A90-84EE-B4613BC32025}" srcOrd="3" destOrd="0" parTransId="{B3990A15-97D1-4B68-AF50-37A458A0552F}" sibTransId="{A430722B-8658-4132-8FB3-BC755A81B8AE}"/>
    <dgm:cxn modelId="{D7962F24-5834-454A-93F2-046749877CED}" type="presOf" srcId="{567B767E-7ED6-45CD-9208-2DF63EB47944}" destId="{774BBCE5-D5C6-458D-9E86-2758AD29BBE9}" srcOrd="0" destOrd="0" presId="urn:microsoft.com/office/officeart/2005/8/layout/vList5"/>
    <dgm:cxn modelId="{46828D24-1AA5-403D-A26D-BB5CE944BFC9}" type="presOf" srcId="{D5DF8608-FB0F-4C89-A5B8-A78F3BFB440B}" destId="{0455F873-17B8-4C29-AB33-7E50C4194F0D}" srcOrd="0" destOrd="1" presId="urn:microsoft.com/office/officeart/2005/8/layout/vList5"/>
    <dgm:cxn modelId="{48324A3C-FB9E-449B-8A58-2754BF56620F}" srcId="{924A2402-988F-416F-AA15-3F8770B66E04}" destId="{59D320F4-F35F-4AEB-A54B-CF743D92E3A9}" srcOrd="1" destOrd="0" parTransId="{7571C142-EEEF-4639-B3E8-FDC1F371D3ED}" sibTransId="{2D16C0DA-BD5C-4F98-AFD6-1DBBB8AF502F}"/>
    <dgm:cxn modelId="{A54F823E-D0F9-4745-AAA3-37CC7658D835}" type="presOf" srcId="{A76A47CB-CC8E-47DF-AD2D-9B6006EB1A8D}" destId="{9F670A09-EE6C-44E4-9844-2548510D4D14}" srcOrd="0" destOrd="0" presId="urn:microsoft.com/office/officeart/2005/8/layout/vList5"/>
    <dgm:cxn modelId="{78620440-F427-4615-AE53-70B7998F19E9}" type="presOf" srcId="{4C5B4EF0-6C29-40A5-8658-D236F036C001}" destId="{8D65B903-C284-4F36-B804-EC3B432E120B}" srcOrd="0" destOrd="0" presId="urn:microsoft.com/office/officeart/2005/8/layout/vList5"/>
    <dgm:cxn modelId="{7A647F5B-9EAB-435D-9CC0-168C4DDDFD19}" srcId="{96E0CA82-EC0D-4655-ACE5-5766006985C2}" destId="{B9749F62-2A75-4F79-B8BF-19B6BA522EC5}" srcOrd="0" destOrd="0" parTransId="{6BFC8F8D-ED67-4BB1-B2BC-2897835F8F9E}" sibTransId="{1C7087C7-97DE-4027-A35C-4CC3F7CDF380}"/>
    <dgm:cxn modelId="{F7DF865B-EA57-4E12-B09B-05E05DE49EF0}" type="presOf" srcId="{23231782-AFFC-4531-B087-3A640A4E4180}" destId="{721E6055-A70C-45BF-9E6D-FCEB19BE6C9A}" srcOrd="0" destOrd="0" presId="urn:microsoft.com/office/officeart/2005/8/layout/vList5"/>
    <dgm:cxn modelId="{0037EE44-9691-4B6E-9CA2-938F489DAD65}" type="presOf" srcId="{B9749F62-2A75-4F79-B8BF-19B6BA522EC5}" destId="{0455F873-17B8-4C29-AB33-7E50C4194F0D}" srcOrd="0" destOrd="0" presId="urn:microsoft.com/office/officeart/2005/8/layout/vList5"/>
    <dgm:cxn modelId="{ED733146-AFA4-4458-99AB-A1FC4F18BBB0}" type="presOf" srcId="{2F478B1D-4213-4EF9-B6DD-51B4EA218964}" destId="{24518AE8-AC73-45B0-9E79-D90BC0609144}" srcOrd="0" destOrd="0" presId="urn:microsoft.com/office/officeart/2005/8/layout/vList5"/>
    <dgm:cxn modelId="{76B5146B-D2C2-4416-A64C-EAED704079A1}" type="presOf" srcId="{59D320F4-F35F-4AEB-A54B-CF743D92E3A9}" destId="{8D65B903-C284-4F36-B804-EC3B432E120B}" srcOrd="0" destOrd="1" presId="urn:microsoft.com/office/officeart/2005/8/layout/vList5"/>
    <dgm:cxn modelId="{E5726E4C-3606-4727-8F1F-0B1CA55E5F87}" type="presOf" srcId="{5EFD53A6-5E91-4D99-8439-F72E1F7A3CD8}" destId="{EF4394D7-9C9B-4241-A158-A15B24512153}" srcOrd="0" destOrd="1" presId="urn:microsoft.com/office/officeart/2005/8/layout/vList5"/>
    <dgm:cxn modelId="{24369E71-05DD-4033-A738-9413E88D44E1}" srcId="{61C4B555-B243-4A90-84EE-B4613BC32025}" destId="{70720E59-8D88-4AC9-AB56-DFE41FC445CC}" srcOrd="1" destOrd="0" parTransId="{8D9591C6-CACE-4886-BDC1-96C557B29CAC}" sibTransId="{CD028DFA-B2E7-40E9-A35C-13791827F0F5}"/>
    <dgm:cxn modelId="{CDBF9D74-1678-4B8B-B515-9695A0E536C8}" type="presOf" srcId="{70DE5C88-4240-40CA-9798-4187B0DE7404}" destId="{EF4394D7-9C9B-4241-A158-A15B24512153}" srcOrd="0" destOrd="0" presId="urn:microsoft.com/office/officeart/2005/8/layout/vList5"/>
    <dgm:cxn modelId="{7C101F76-D7C9-45C2-9735-E9D457B50AB7}" type="presOf" srcId="{70720E59-8D88-4AC9-AB56-DFE41FC445CC}" destId="{ED8C89CA-5216-4683-849C-267732A1859E}" srcOrd="0" destOrd="1" presId="urn:microsoft.com/office/officeart/2005/8/layout/vList5"/>
    <dgm:cxn modelId="{9FD3EE85-4FAE-4DB4-91F8-CE05979FF625}" type="presOf" srcId="{D287EDFD-E416-4341-BED4-ECBFC84D2B4C}" destId="{ED8C89CA-5216-4683-849C-267732A1859E}" srcOrd="0" destOrd="0" presId="urn:microsoft.com/office/officeart/2005/8/layout/vList5"/>
    <dgm:cxn modelId="{4A46AC86-3CA6-4B7C-BF48-519B73A620C1}" srcId="{61C4B555-B243-4A90-84EE-B4613BC32025}" destId="{D287EDFD-E416-4341-BED4-ECBFC84D2B4C}" srcOrd="0" destOrd="0" parTransId="{39F29789-245C-428C-AB2B-48D5821F0C13}" sibTransId="{E6EE5EB4-2297-4E0D-8E74-7FC5AFB7FF1E}"/>
    <dgm:cxn modelId="{A90D4F8B-ECF2-4255-AAD0-BA36181821AB}" srcId="{A76A47CB-CC8E-47DF-AD2D-9B6006EB1A8D}" destId="{924A2402-988F-416F-AA15-3F8770B66E04}" srcOrd="1" destOrd="0" parTransId="{A6859526-0E21-4FE5-93BB-A577421941DB}" sibTransId="{A09FC181-A4E5-4841-B6FC-4F719999EAED}"/>
    <dgm:cxn modelId="{E8D4BF90-8DCF-411F-86E3-07393EF37ACB}" type="presOf" srcId="{61C4B555-B243-4A90-84EE-B4613BC32025}" destId="{89BE4F92-7A6E-4B11-B0A6-3146BF2873B2}" srcOrd="0" destOrd="0" presId="urn:microsoft.com/office/officeart/2005/8/layout/vList5"/>
    <dgm:cxn modelId="{79FC40A5-8A88-45B9-8DF4-B55045F836A6}" type="presOf" srcId="{5CA04529-ACAB-467C-9EAB-3C86A170C986}" destId="{24518AE8-AC73-45B0-9E79-D90BC0609144}" srcOrd="0" destOrd="1" presId="urn:microsoft.com/office/officeart/2005/8/layout/vList5"/>
    <dgm:cxn modelId="{48B03CC7-FD5C-46E9-87A3-0E2B3C9C512C}" type="presOf" srcId="{96E0CA82-EC0D-4655-ACE5-5766006985C2}" destId="{F7C57C41-A373-4AA1-8B15-50E924552584}" srcOrd="0" destOrd="0" presId="urn:microsoft.com/office/officeart/2005/8/layout/vList5"/>
    <dgm:cxn modelId="{3469CDCD-638C-4F0B-8BBA-CB1ABE96FD67}" srcId="{567B767E-7ED6-45CD-9208-2DF63EB47944}" destId="{2F478B1D-4213-4EF9-B6DD-51B4EA218964}" srcOrd="0" destOrd="0" parTransId="{1DDC83E5-953F-461D-A856-229B90D2B545}" sibTransId="{CB9F8D5D-6324-4FF0-A52C-FCB9967E3BB9}"/>
    <dgm:cxn modelId="{2C6C0AD3-A1EB-4E2F-85E3-8DFC88846671}" srcId="{924A2402-988F-416F-AA15-3F8770B66E04}" destId="{4C5B4EF0-6C29-40A5-8658-D236F036C001}" srcOrd="0" destOrd="0" parTransId="{DF572EFE-80B3-4585-B278-5F89CA6034F1}" sibTransId="{508AE8B4-5072-4CCD-BE24-1FC7D44CA30B}"/>
    <dgm:cxn modelId="{1A0ED8D4-3BCF-4E73-B626-24364D4B8353}" type="presOf" srcId="{924A2402-988F-416F-AA15-3F8770B66E04}" destId="{5D56FD66-4348-4C08-819D-6D1BC1A78B96}" srcOrd="0" destOrd="0" presId="urn:microsoft.com/office/officeart/2005/8/layout/vList5"/>
    <dgm:cxn modelId="{2D97CBD6-ABB8-4346-A178-F4CAA2527337}" srcId="{23231782-AFFC-4531-B087-3A640A4E4180}" destId="{70DE5C88-4240-40CA-9798-4187B0DE7404}" srcOrd="0" destOrd="0" parTransId="{74900FD8-3A8D-46D5-BD0B-77498F2CF6F3}" sibTransId="{78F9CA8E-1049-4874-B17C-6F8EEEA09F91}"/>
    <dgm:cxn modelId="{2ABD27D7-D58E-4A86-95CE-C9C3E0CA1F43}" srcId="{A76A47CB-CC8E-47DF-AD2D-9B6006EB1A8D}" destId="{96E0CA82-EC0D-4655-ACE5-5766006985C2}" srcOrd="4" destOrd="0" parTransId="{92091E2F-1FE4-49D3-AF9C-9EBABB01A6A0}" sibTransId="{C6212C8E-50B7-469B-B193-4310D6E809FB}"/>
    <dgm:cxn modelId="{064F0BD8-26FC-40D2-A35B-D82E325EDCEF}" srcId="{23231782-AFFC-4531-B087-3A640A4E4180}" destId="{5EFD53A6-5E91-4D99-8439-F72E1F7A3CD8}" srcOrd="1" destOrd="0" parTransId="{AF61374A-DB3F-44D4-8A6C-FE5DCD7A316A}" sibTransId="{FF7D4F84-2613-40C0-8B82-C711300DE2A3}"/>
    <dgm:cxn modelId="{69BFCDDA-E8D5-4238-BAB1-798B15418187}" srcId="{A76A47CB-CC8E-47DF-AD2D-9B6006EB1A8D}" destId="{567B767E-7ED6-45CD-9208-2DF63EB47944}" srcOrd="2" destOrd="0" parTransId="{315CAAD9-9979-4F67-AFBE-E672B79D46F8}" sibTransId="{B30BCEC8-489E-4845-9536-27843D4D891D}"/>
    <dgm:cxn modelId="{9702CADE-1A98-4052-86F3-D5FAC1EDBB5F}" srcId="{A76A47CB-CC8E-47DF-AD2D-9B6006EB1A8D}" destId="{23231782-AFFC-4531-B087-3A640A4E4180}" srcOrd="0" destOrd="0" parTransId="{5084598B-21EC-45CA-B2D5-AF423FCBF42B}" sibTransId="{464E97C5-070C-4087-91F1-BAC49C899056}"/>
    <dgm:cxn modelId="{9CAC5EF3-ABDD-40E2-992D-FCBE1F4C91AE}" srcId="{96E0CA82-EC0D-4655-ACE5-5766006985C2}" destId="{D5DF8608-FB0F-4C89-A5B8-A78F3BFB440B}" srcOrd="1" destOrd="0" parTransId="{560443E3-D5A9-4863-B810-EC07A6991F80}" sibTransId="{49B6D978-F2B2-43A3-AA64-DC6CAF07E1EC}"/>
    <dgm:cxn modelId="{CB3731FF-6FFE-4ADE-8BFB-9E5FC4A4A75A}" srcId="{567B767E-7ED6-45CD-9208-2DF63EB47944}" destId="{5CA04529-ACAB-467C-9EAB-3C86A170C986}" srcOrd="1" destOrd="0" parTransId="{4CF2DE9D-F9AA-4FB7-BDA7-C60207B441E4}" sibTransId="{F2E937E3-B799-4F13-8C1D-D2E69D3B561D}"/>
    <dgm:cxn modelId="{3814679F-82EA-4CF4-A707-A083CA17817F}" type="presParOf" srcId="{9F670A09-EE6C-44E4-9844-2548510D4D14}" destId="{AB8CA324-9AF7-4BBA-8A01-49BF2CB6E70A}" srcOrd="0" destOrd="0" presId="urn:microsoft.com/office/officeart/2005/8/layout/vList5"/>
    <dgm:cxn modelId="{B0EC8691-C797-4DB8-AC44-0FF72C432B5B}" type="presParOf" srcId="{AB8CA324-9AF7-4BBA-8A01-49BF2CB6E70A}" destId="{721E6055-A70C-45BF-9E6D-FCEB19BE6C9A}" srcOrd="0" destOrd="0" presId="urn:microsoft.com/office/officeart/2005/8/layout/vList5"/>
    <dgm:cxn modelId="{FF8EEF94-3A53-434F-8AEB-F8CCADC7A931}" type="presParOf" srcId="{AB8CA324-9AF7-4BBA-8A01-49BF2CB6E70A}" destId="{EF4394D7-9C9B-4241-A158-A15B24512153}" srcOrd="1" destOrd="0" presId="urn:microsoft.com/office/officeart/2005/8/layout/vList5"/>
    <dgm:cxn modelId="{F78BD477-ECC4-4129-BF84-154F4BE4D8F9}" type="presParOf" srcId="{9F670A09-EE6C-44E4-9844-2548510D4D14}" destId="{7DFDB70F-BCC3-4531-B820-964DD5F89070}" srcOrd="1" destOrd="0" presId="urn:microsoft.com/office/officeart/2005/8/layout/vList5"/>
    <dgm:cxn modelId="{1EBE87B2-9BDE-4D35-92BA-6153DC9F1649}" type="presParOf" srcId="{9F670A09-EE6C-44E4-9844-2548510D4D14}" destId="{439EA01E-B65E-4DE2-80E7-4BAC7CCCC401}" srcOrd="2" destOrd="0" presId="urn:microsoft.com/office/officeart/2005/8/layout/vList5"/>
    <dgm:cxn modelId="{42AB0AEE-E017-4176-86E8-5BB3D75B2FF2}" type="presParOf" srcId="{439EA01E-B65E-4DE2-80E7-4BAC7CCCC401}" destId="{5D56FD66-4348-4C08-819D-6D1BC1A78B96}" srcOrd="0" destOrd="0" presId="urn:microsoft.com/office/officeart/2005/8/layout/vList5"/>
    <dgm:cxn modelId="{A1D37360-E140-4A04-80CD-2454B73A0157}" type="presParOf" srcId="{439EA01E-B65E-4DE2-80E7-4BAC7CCCC401}" destId="{8D65B903-C284-4F36-B804-EC3B432E120B}" srcOrd="1" destOrd="0" presId="urn:microsoft.com/office/officeart/2005/8/layout/vList5"/>
    <dgm:cxn modelId="{0CB9C352-2780-4D8C-81BB-0CCC204DF296}" type="presParOf" srcId="{9F670A09-EE6C-44E4-9844-2548510D4D14}" destId="{94A4C32F-8133-4291-A6BD-0C4BFB141AA4}" srcOrd="3" destOrd="0" presId="urn:microsoft.com/office/officeart/2005/8/layout/vList5"/>
    <dgm:cxn modelId="{BAB4462B-85E6-47CD-BDD6-A06DC7AEE61F}" type="presParOf" srcId="{9F670A09-EE6C-44E4-9844-2548510D4D14}" destId="{099FD22B-B9EE-4D35-8BA6-6C153BAA44B9}" srcOrd="4" destOrd="0" presId="urn:microsoft.com/office/officeart/2005/8/layout/vList5"/>
    <dgm:cxn modelId="{1BAE117E-B416-4092-A54E-59CBCEE054DB}" type="presParOf" srcId="{099FD22B-B9EE-4D35-8BA6-6C153BAA44B9}" destId="{774BBCE5-D5C6-458D-9E86-2758AD29BBE9}" srcOrd="0" destOrd="0" presId="urn:microsoft.com/office/officeart/2005/8/layout/vList5"/>
    <dgm:cxn modelId="{D4ECD131-7709-4623-A546-03FC493935FF}" type="presParOf" srcId="{099FD22B-B9EE-4D35-8BA6-6C153BAA44B9}" destId="{24518AE8-AC73-45B0-9E79-D90BC0609144}" srcOrd="1" destOrd="0" presId="urn:microsoft.com/office/officeart/2005/8/layout/vList5"/>
    <dgm:cxn modelId="{85C45022-021D-4FEA-B5FA-A745B044D2D1}" type="presParOf" srcId="{9F670A09-EE6C-44E4-9844-2548510D4D14}" destId="{516CAD82-EFAA-44ED-9552-BC65448AC1A5}" srcOrd="5" destOrd="0" presId="urn:microsoft.com/office/officeart/2005/8/layout/vList5"/>
    <dgm:cxn modelId="{9E1DD6E3-1FF4-4032-A564-34446F48506C}" type="presParOf" srcId="{9F670A09-EE6C-44E4-9844-2548510D4D14}" destId="{78FFAC12-3AF7-4B6B-B91E-824042B53DE3}" srcOrd="6" destOrd="0" presId="urn:microsoft.com/office/officeart/2005/8/layout/vList5"/>
    <dgm:cxn modelId="{35F35AE4-3992-4B28-8EBE-AFC1581CA6A5}" type="presParOf" srcId="{78FFAC12-3AF7-4B6B-B91E-824042B53DE3}" destId="{89BE4F92-7A6E-4B11-B0A6-3146BF2873B2}" srcOrd="0" destOrd="0" presId="urn:microsoft.com/office/officeart/2005/8/layout/vList5"/>
    <dgm:cxn modelId="{4B59587D-C94C-4406-9FE2-1D9996EA86C7}" type="presParOf" srcId="{78FFAC12-3AF7-4B6B-B91E-824042B53DE3}" destId="{ED8C89CA-5216-4683-849C-267732A1859E}" srcOrd="1" destOrd="0" presId="urn:microsoft.com/office/officeart/2005/8/layout/vList5"/>
    <dgm:cxn modelId="{6AD8FAF7-E77D-4549-8342-4988DADC7D2C}" type="presParOf" srcId="{9F670A09-EE6C-44E4-9844-2548510D4D14}" destId="{4D62C7E4-A195-4100-A0D9-E36B06EB6ABA}" srcOrd="7" destOrd="0" presId="urn:microsoft.com/office/officeart/2005/8/layout/vList5"/>
    <dgm:cxn modelId="{7B679DA3-B326-4B99-B7BD-9F4935A730F7}" type="presParOf" srcId="{9F670A09-EE6C-44E4-9844-2548510D4D14}" destId="{ECEF1D29-61AE-450D-AB43-44777C8A5149}" srcOrd="8" destOrd="0" presId="urn:microsoft.com/office/officeart/2005/8/layout/vList5"/>
    <dgm:cxn modelId="{04687038-7BAF-4798-8008-2BCA2B5C65A9}" type="presParOf" srcId="{ECEF1D29-61AE-450D-AB43-44777C8A5149}" destId="{F7C57C41-A373-4AA1-8B15-50E924552584}" srcOrd="0" destOrd="0" presId="urn:microsoft.com/office/officeart/2005/8/layout/vList5"/>
    <dgm:cxn modelId="{4FD12EB1-4DFC-492F-ACC0-C04735D4C84E}" type="presParOf" srcId="{ECEF1D29-61AE-450D-AB43-44777C8A5149}" destId="{0455F873-17B8-4C29-AB33-7E50C4194F0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A2E2E9-59A4-49EB-87BE-E57B4F4A7AC0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E8612A-3BA6-4829-B67B-F9D13B2BF60B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ru-RU" dirty="0"/>
            <a:t>Определение</a:t>
          </a:r>
          <a:endParaRPr lang="en-US" dirty="0"/>
        </a:p>
      </dgm:t>
    </dgm:pt>
    <dgm:pt modelId="{FC6A7E4D-2B38-4CE0-B4FC-88DA9AC8D055}" type="parTrans" cxnId="{12A5A13C-3E9C-4D86-92CA-8963CE90CC7C}">
      <dgm:prSet/>
      <dgm:spPr/>
      <dgm:t>
        <a:bodyPr/>
        <a:lstStyle/>
        <a:p>
          <a:endParaRPr lang="en-US"/>
        </a:p>
      </dgm:t>
    </dgm:pt>
    <dgm:pt modelId="{11186DCC-FCCC-480D-A439-62A7B1647910}" type="sibTrans" cxnId="{12A5A13C-3E9C-4D86-92CA-8963CE90CC7C}">
      <dgm:prSet/>
      <dgm:spPr/>
      <dgm:t>
        <a:bodyPr/>
        <a:lstStyle/>
        <a:p>
          <a:endParaRPr lang="en-US"/>
        </a:p>
      </dgm:t>
    </dgm:pt>
    <dgm:pt modelId="{07F9CF69-04ED-464F-8D55-CD612230E3DE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/>
            <a:t>Проблема, которую необходимо решить, и чего правительство хочет достичь (цели)</a:t>
          </a:r>
          <a:endParaRPr lang="en-US" dirty="0"/>
        </a:p>
      </dgm:t>
    </dgm:pt>
    <dgm:pt modelId="{29DE0F8F-4FB5-4839-9C96-12770FA4E1D6}" type="parTrans" cxnId="{11B10C0B-2DA7-4CC5-804A-ECB8C7284F78}">
      <dgm:prSet/>
      <dgm:spPr/>
      <dgm:t>
        <a:bodyPr/>
        <a:lstStyle/>
        <a:p>
          <a:endParaRPr lang="en-US"/>
        </a:p>
      </dgm:t>
    </dgm:pt>
    <dgm:pt modelId="{2A0FE188-BFB3-414A-85E2-E8C2C006E063}" type="sibTrans" cxnId="{11B10C0B-2DA7-4CC5-804A-ECB8C7284F78}">
      <dgm:prSet/>
      <dgm:spPr/>
      <dgm:t>
        <a:bodyPr/>
        <a:lstStyle/>
        <a:p>
          <a:endParaRPr lang="en-US"/>
        </a:p>
      </dgm:t>
    </dgm:pt>
    <dgm:pt modelId="{CFFFC271-048E-4464-9FA0-E74DBE274A73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ru-RU" dirty="0"/>
            <a:t>Наблюдение</a:t>
          </a:r>
          <a:endParaRPr lang="en-US" dirty="0"/>
        </a:p>
      </dgm:t>
    </dgm:pt>
    <dgm:pt modelId="{D444CBE0-441F-43BB-A101-9F44CA5DF2AF}" type="parTrans" cxnId="{DA931999-7B9A-462F-8986-7B9F845F3E9B}">
      <dgm:prSet/>
      <dgm:spPr/>
      <dgm:t>
        <a:bodyPr/>
        <a:lstStyle/>
        <a:p>
          <a:endParaRPr lang="en-US"/>
        </a:p>
      </dgm:t>
    </dgm:pt>
    <dgm:pt modelId="{100CDA81-A1F5-446E-BC15-4E0A5E5A920F}" type="sibTrans" cxnId="{DA931999-7B9A-462F-8986-7B9F845F3E9B}">
      <dgm:prSet/>
      <dgm:spPr/>
      <dgm:t>
        <a:bodyPr/>
        <a:lstStyle/>
        <a:p>
          <a:endParaRPr lang="en-US"/>
        </a:p>
      </dgm:t>
    </dgm:pt>
    <dgm:pt modelId="{AAB3011B-19DB-49E0-8C7A-83246B43EEB1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/>
            <a:t>Для вариантов решения проблемы</a:t>
          </a:r>
          <a:endParaRPr lang="en-US" dirty="0"/>
        </a:p>
      </dgm:t>
    </dgm:pt>
    <dgm:pt modelId="{A4F18A97-B402-4CA7-8430-408BDF644CF7}" type="parTrans" cxnId="{C7E3C3EB-9743-4F8C-ADAB-A8A47D31CAFD}">
      <dgm:prSet/>
      <dgm:spPr/>
      <dgm:t>
        <a:bodyPr/>
        <a:lstStyle/>
        <a:p>
          <a:endParaRPr lang="en-US"/>
        </a:p>
      </dgm:t>
    </dgm:pt>
    <dgm:pt modelId="{4EC993CD-4B11-49F6-BEC3-90C7B820D726}" type="sibTrans" cxnId="{C7E3C3EB-9743-4F8C-ADAB-A8A47D31CAFD}">
      <dgm:prSet/>
      <dgm:spPr/>
      <dgm:t>
        <a:bodyPr/>
        <a:lstStyle/>
        <a:p>
          <a:endParaRPr lang="en-US"/>
        </a:p>
      </dgm:t>
    </dgm:pt>
    <dgm:pt modelId="{39ECF9C2-4DDA-4A90-82B3-14C19C40027D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ru-RU" dirty="0"/>
            <a:t>Анализ</a:t>
          </a:r>
          <a:endParaRPr lang="en-US" dirty="0"/>
        </a:p>
      </dgm:t>
    </dgm:pt>
    <dgm:pt modelId="{93705781-AF76-4D63-A247-D1BC16397853}" type="parTrans" cxnId="{BD8B7C03-5E23-4141-9B59-0A9571723850}">
      <dgm:prSet/>
      <dgm:spPr/>
      <dgm:t>
        <a:bodyPr/>
        <a:lstStyle/>
        <a:p>
          <a:endParaRPr lang="en-US"/>
        </a:p>
      </dgm:t>
    </dgm:pt>
    <dgm:pt modelId="{D9D0BBE3-0C13-49EA-AB16-2E71ACFC4659}" type="sibTrans" cxnId="{BD8B7C03-5E23-4141-9B59-0A9571723850}">
      <dgm:prSet/>
      <dgm:spPr/>
      <dgm:t>
        <a:bodyPr/>
        <a:lstStyle/>
        <a:p>
          <a:endParaRPr lang="en-US"/>
        </a:p>
      </dgm:t>
    </dgm:pt>
    <dgm:pt modelId="{BEC730B0-86AB-4477-9847-3393F6826BF3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/>
            <a:t>Воздействие проблемы на заинтересованные стороны</a:t>
          </a:r>
          <a:endParaRPr lang="en-US" dirty="0"/>
        </a:p>
      </dgm:t>
    </dgm:pt>
    <dgm:pt modelId="{FB0EF2FD-9355-4BBB-9A2D-5A5983520AA9}" type="parTrans" cxnId="{25B596C7-75E5-4ED8-A6CB-833A1255C601}">
      <dgm:prSet/>
      <dgm:spPr/>
      <dgm:t>
        <a:bodyPr/>
        <a:lstStyle/>
        <a:p>
          <a:endParaRPr lang="en-US"/>
        </a:p>
      </dgm:t>
    </dgm:pt>
    <dgm:pt modelId="{C9478C08-6167-4CC2-A580-9E899D940CD9}" type="sibTrans" cxnId="{25B596C7-75E5-4ED8-A6CB-833A1255C601}">
      <dgm:prSet/>
      <dgm:spPr/>
      <dgm:t>
        <a:bodyPr/>
        <a:lstStyle/>
        <a:p>
          <a:endParaRPr lang="en-US"/>
        </a:p>
      </dgm:t>
    </dgm:pt>
    <dgm:pt modelId="{D9FF4EF5-49B9-410C-9EE8-9AB06A51A90F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ru-RU" dirty="0"/>
            <a:t>Принятие</a:t>
          </a:r>
          <a:endParaRPr lang="en-US" dirty="0"/>
        </a:p>
      </dgm:t>
    </dgm:pt>
    <dgm:pt modelId="{D69B9A2E-D63A-4653-A0AF-04268AD1BAA5}" type="parTrans" cxnId="{065A71DD-75AB-4444-AC72-1D727FD2890C}">
      <dgm:prSet/>
      <dgm:spPr/>
      <dgm:t>
        <a:bodyPr/>
        <a:lstStyle/>
        <a:p>
          <a:endParaRPr lang="en-US"/>
        </a:p>
      </dgm:t>
    </dgm:pt>
    <dgm:pt modelId="{3A260ED6-5533-4534-A76F-F50ABE650DA5}" type="sibTrans" cxnId="{065A71DD-75AB-4444-AC72-1D727FD2890C}">
      <dgm:prSet/>
      <dgm:spPr/>
      <dgm:t>
        <a:bodyPr/>
        <a:lstStyle/>
        <a:p>
          <a:endParaRPr lang="en-US"/>
        </a:p>
      </dgm:t>
    </dgm:pt>
    <dgm:pt modelId="{E1A83000-019D-47F8-8660-E4AC39881CDA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/>
            <a:t>Определение того, как решить проблему и как реализовать решение</a:t>
          </a:r>
          <a:endParaRPr lang="en-US" dirty="0"/>
        </a:p>
      </dgm:t>
    </dgm:pt>
    <dgm:pt modelId="{04666A39-B420-41B0-B3FA-2A400F67A333}" type="parTrans" cxnId="{B079ED4D-43D5-4CF1-870F-387FFFEFEDCB}">
      <dgm:prSet/>
      <dgm:spPr/>
      <dgm:t>
        <a:bodyPr/>
        <a:lstStyle/>
        <a:p>
          <a:endParaRPr lang="en-US"/>
        </a:p>
      </dgm:t>
    </dgm:pt>
    <dgm:pt modelId="{B928447E-C75F-4CDF-9B43-FCECD623BE6F}" type="sibTrans" cxnId="{B079ED4D-43D5-4CF1-870F-387FFFEFEDCB}">
      <dgm:prSet/>
      <dgm:spPr/>
      <dgm:t>
        <a:bodyPr/>
        <a:lstStyle/>
        <a:p>
          <a:endParaRPr lang="en-US"/>
        </a:p>
      </dgm:t>
    </dgm:pt>
    <dgm:pt modelId="{6DD1DAD8-B36C-4997-A43A-16436B3F8B34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ru-RU" dirty="0"/>
            <a:t>Подготовка</a:t>
          </a:r>
          <a:endParaRPr lang="en-US" dirty="0"/>
        </a:p>
      </dgm:t>
    </dgm:pt>
    <dgm:pt modelId="{215EE603-AC8F-4D37-B056-3F539AB6BDCB}" type="parTrans" cxnId="{C1F26664-C83F-44EC-8E9D-6BB90B3D8099}">
      <dgm:prSet/>
      <dgm:spPr/>
      <dgm:t>
        <a:bodyPr/>
        <a:lstStyle/>
        <a:p>
          <a:endParaRPr lang="en-US"/>
        </a:p>
      </dgm:t>
    </dgm:pt>
    <dgm:pt modelId="{922D0FC1-2332-4334-85D8-7544EC9F6A05}" type="sibTrans" cxnId="{C1F26664-C83F-44EC-8E9D-6BB90B3D8099}">
      <dgm:prSet/>
      <dgm:spPr/>
      <dgm:t>
        <a:bodyPr/>
        <a:lstStyle/>
        <a:p>
          <a:endParaRPr lang="en-US"/>
        </a:p>
      </dgm:t>
    </dgm:pt>
    <dgm:pt modelId="{82A08640-57FF-4049-A8F6-39D0FD06CDE9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/>
            <a:t>Решение (например, разработка регламента)</a:t>
          </a:r>
          <a:endParaRPr lang="en-US" dirty="0"/>
        </a:p>
      </dgm:t>
    </dgm:pt>
    <dgm:pt modelId="{C851D0A9-EFDC-4C32-8F64-29890B32EC4C}" type="parTrans" cxnId="{7A251E6C-393C-4344-BE03-00098E00D063}">
      <dgm:prSet/>
      <dgm:spPr/>
      <dgm:t>
        <a:bodyPr/>
        <a:lstStyle/>
        <a:p>
          <a:endParaRPr lang="en-US"/>
        </a:p>
      </dgm:t>
    </dgm:pt>
    <dgm:pt modelId="{C71254F2-46D7-4C24-BC95-05AA1A52E07C}" type="sibTrans" cxnId="{7A251E6C-393C-4344-BE03-00098E00D063}">
      <dgm:prSet/>
      <dgm:spPr/>
      <dgm:t>
        <a:bodyPr/>
        <a:lstStyle/>
        <a:p>
          <a:endParaRPr lang="en-US"/>
        </a:p>
      </dgm:t>
    </dgm:pt>
    <dgm:pt modelId="{1BC20BB8-F2C5-41B2-8695-A33532A1A1F9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ru-RU" dirty="0"/>
            <a:t>Публикация</a:t>
          </a:r>
          <a:endParaRPr lang="en-US" dirty="0"/>
        </a:p>
      </dgm:t>
    </dgm:pt>
    <dgm:pt modelId="{9A2B3CBE-8FB1-4E34-AB97-500FD0F6A703}" type="parTrans" cxnId="{AE1AD87A-E0E8-4640-85B8-6E8866A020AE}">
      <dgm:prSet/>
      <dgm:spPr/>
      <dgm:t>
        <a:bodyPr/>
        <a:lstStyle/>
        <a:p>
          <a:endParaRPr lang="en-US"/>
        </a:p>
      </dgm:t>
    </dgm:pt>
    <dgm:pt modelId="{93B08B47-F84A-48DD-AEBC-58D96E92C06F}" type="sibTrans" cxnId="{AE1AD87A-E0E8-4640-85B8-6E8866A020AE}">
      <dgm:prSet/>
      <dgm:spPr/>
      <dgm:t>
        <a:bodyPr/>
        <a:lstStyle/>
        <a:p>
          <a:endParaRPr lang="en-US"/>
        </a:p>
      </dgm:t>
    </dgm:pt>
    <dgm:pt modelId="{F33D430C-964E-4B28-84A0-7EBFEC3DE132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/>
            <a:t>Решение (например, предлагаемые правила)</a:t>
          </a:r>
          <a:endParaRPr lang="en-US" dirty="0"/>
        </a:p>
      </dgm:t>
    </dgm:pt>
    <dgm:pt modelId="{E298ACC6-4256-41EA-BA53-09CD214695E0}" type="parTrans" cxnId="{80ACB06E-8FFD-4127-9C01-3C9D793C8099}">
      <dgm:prSet/>
      <dgm:spPr/>
      <dgm:t>
        <a:bodyPr/>
        <a:lstStyle/>
        <a:p>
          <a:endParaRPr lang="en-US"/>
        </a:p>
      </dgm:t>
    </dgm:pt>
    <dgm:pt modelId="{128C171C-246B-46A3-A6D6-8CEC1DFCACFA}" type="sibTrans" cxnId="{80ACB06E-8FFD-4127-9C01-3C9D793C8099}">
      <dgm:prSet/>
      <dgm:spPr/>
      <dgm:t>
        <a:bodyPr/>
        <a:lstStyle/>
        <a:p>
          <a:endParaRPr lang="en-US"/>
        </a:p>
      </dgm:t>
    </dgm:pt>
    <dgm:pt modelId="{341D8C99-3C3A-4B66-AE7E-F95DAFC5ACB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ru-RU" dirty="0"/>
            <a:t>Утверждение</a:t>
          </a:r>
          <a:endParaRPr lang="en-US" dirty="0"/>
        </a:p>
      </dgm:t>
    </dgm:pt>
    <dgm:pt modelId="{535E65AC-4FA6-41FF-BDB7-55AA503E2C1F}" type="parTrans" cxnId="{BE4E1B47-3FB4-430F-B95C-73732C61E721}">
      <dgm:prSet/>
      <dgm:spPr/>
      <dgm:t>
        <a:bodyPr/>
        <a:lstStyle/>
        <a:p>
          <a:endParaRPr lang="en-US"/>
        </a:p>
      </dgm:t>
    </dgm:pt>
    <dgm:pt modelId="{AA5339B6-A06A-4293-A1AD-D44FC984BB8A}" type="sibTrans" cxnId="{BE4E1B47-3FB4-430F-B95C-73732C61E721}">
      <dgm:prSet/>
      <dgm:spPr/>
      <dgm:t>
        <a:bodyPr/>
        <a:lstStyle/>
        <a:p>
          <a:endParaRPr lang="en-US"/>
        </a:p>
      </dgm:t>
    </dgm:pt>
    <dgm:pt modelId="{CAB41B8D-9433-407D-95C1-2D241E99EB6C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/>
            <a:t>Решение (например, регламент)</a:t>
          </a:r>
          <a:endParaRPr lang="en-US" dirty="0"/>
        </a:p>
      </dgm:t>
    </dgm:pt>
    <dgm:pt modelId="{E8B43A57-7C7F-4CB8-8BDC-9BEA724187D7}" type="parTrans" cxnId="{1E19AB0B-A48E-4DE4-9FD3-016C8B858929}">
      <dgm:prSet/>
      <dgm:spPr/>
      <dgm:t>
        <a:bodyPr/>
        <a:lstStyle/>
        <a:p>
          <a:endParaRPr lang="en-US"/>
        </a:p>
      </dgm:t>
    </dgm:pt>
    <dgm:pt modelId="{7578919F-140D-4651-807A-A7D790A8CF86}" type="sibTrans" cxnId="{1E19AB0B-A48E-4DE4-9FD3-016C8B858929}">
      <dgm:prSet/>
      <dgm:spPr/>
      <dgm:t>
        <a:bodyPr/>
        <a:lstStyle/>
        <a:p>
          <a:endParaRPr lang="en-US"/>
        </a:p>
      </dgm:t>
    </dgm:pt>
    <dgm:pt modelId="{8CD2B014-6A02-4090-B200-7D250D307EE6}" type="pres">
      <dgm:prSet presAssocID="{58A2E2E9-59A4-49EB-87BE-E57B4F4A7AC0}" presName="root" presStyleCnt="0">
        <dgm:presLayoutVars>
          <dgm:dir/>
          <dgm:resizeHandles val="exact"/>
        </dgm:presLayoutVars>
      </dgm:prSet>
      <dgm:spPr/>
    </dgm:pt>
    <dgm:pt modelId="{F0A077E1-0172-48EB-9BDF-2D56B16D4630}" type="pres">
      <dgm:prSet presAssocID="{58E8612A-3BA6-4829-B67B-F9D13B2BF60B}" presName="compNode" presStyleCnt="0"/>
      <dgm:spPr/>
    </dgm:pt>
    <dgm:pt modelId="{E6A9B66C-074B-445C-AFAF-E597E609E909}" type="pres">
      <dgm:prSet presAssocID="{58E8612A-3BA6-4829-B67B-F9D13B2BF60B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DE94BF79-B897-421D-894B-4537C4C50F90}" type="pres">
      <dgm:prSet presAssocID="{58E8612A-3BA6-4829-B67B-F9D13B2BF60B}" presName="iconSpace" presStyleCnt="0"/>
      <dgm:spPr/>
    </dgm:pt>
    <dgm:pt modelId="{6CDDF449-F2BB-4024-8582-8960D40D5880}" type="pres">
      <dgm:prSet presAssocID="{58E8612A-3BA6-4829-B67B-F9D13B2BF60B}" presName="parTx" presStyleLbl="revTx" presStyleIdx="0" presStyleCnt="14">
        <dgm:presLayoutVars>
          <dgm:chMax val="0"/>
          <dgm:chPref val="0"/>
        </dgm:presLayoutVars>
      </dgm:prSet>
      <dgm:spPr/>
    </dgm:pt>
    <dgm:pt modelId="{BC722605-0EFF-481E-BC1F-DB7141E66EF9}" type="pres">
      <dgm:prSet presAssocID="{58E8612A-3BA6-4829-B67B-F9D13B2BF60B}" presName="txSpace" presStyleCnt="0"/>
      <dgm:spPr/>
    </dgm:pt>
    <dgm:pt modelId="{7F4972E6-DDD8-4CB0-B70E-478E99677202}" type="pres">
      <dgm:prSet presAssocID="{58E8612A-3BA6-4829-B67B-F9D13B2BF60B}" presName="desTx" presStyleLbl="revTx" presStyleIdx="1" presStyleCnt="14">
        <dgm:presLayoutVars/>
      </dgm:prSet>
      <dgm:spPr/>
    </dgm:pt>
    <dgm:pt modelId="{0EAE166F-0BC1-4E0E-B808-D823D5D0C8AD}" type="pres">
      <dgm:prSet presAssocID="{11186DCC-FCCC-480D-A439-62A7B1647910}" presName="sibTrans" presStyleCnt="0"/>
      <dgm:spPr/>
    </dgm:pt>
    <dgm:pt modelId="{872C1063-91E6-4A27-A3C8-644BA69155E4}" type="pres">
      <dgm:prSet presAssocID="{CFFFC271-048E-4464-9FA0-E74DBE274A73}" presName="compNode" presStyleCnt="0"/>
      <dgm:spPr/>
    </dgm:pt>
    <dgm:pt modelId="{29A32BD9-36FD-4849-B15E-6D5A051AAC7D}" type="pres">
      <dgm:prSet presAssocID="{CFFFC271-048E-4464-9FA0-E74DBE274A73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3BF847CA-26E8-4008-A206-A068708F4472}" type="pres">
      <dgm:prSet presAssocID="{CFFFC271-048E-4464-9FA0-E74DBE274A73}" presName="iconSpace" presStyleCnt="0"/>
      <dgm:spPr/>
    </dgm:pt>
    <dgm:pt modelId="{99B8B08D-C0BE-4842-8334-21DF9C295E33}" type="pres">
      <dgm:prSet presAssocID="{CFFFC271-048E-4464-9FA0-E74DBE274A73}" presName="parTx" presStyleLbl="revTx" presStyleIdx="2" presStyleCnt="14">
        <dgm:presLayoutVars>
          <dgm:chMax val="0"/>
          <dgm:chPref val="0"/>
        </dgm:presLayoutVars>
      </dgm:prSet>
      <dgm:spPr/>
    </dgm:pt>
    <dgm:pt modelId="{38D48CC5-617D-48DF-BA00-CDBADE522E0B}" type="pres">
      <dgm:prSet presAssocID="{CFFFC271-048E-4464-9FA0-E74DBE274A73}" presName="txSpace" presStyleCnt="0"/>
      <dgm:spPr/>
    </dgm:pt>
    <dgm:pt modelId="{4664FB9D-4269-405D-BADA-C1DEA9DF6AA3}" type="pres">
      <dgm:prSet presAssocID="{CFFFC271-048E-4464-9FA0-E74DBE274A73}" presName="desTx" presStyleLbl="revTx" presStyleIdx="3" presStyleCnt="14">
        <dgm:presLayoutVars/>
      </dgm:prSet>
      <dgm:spPr/>
    </dgm:pt>
    <dgm:pt modelId="{29B55BD4-C2EC-4A87-8DBA-27F32E106B2F}" type="pres">
      <dgm:prSet presAssocID="{100CDA81-A1F5-446E-BC15-4E0A5E5A920F}" presName="sibTrans" presStyleCnt="0"/>
      <dgm:spPr/>
    </dgm:pt>
    <dgm:pt modelId="{31090E50-F3DA-4A08-9834-28E52E9E0DEF}" type="pres">
      <dgm:prSet presAssocID="{39ECF9C2-4DDA-4A90-82B3-14C19C40027D}" presName="compNode" presStyleCnt="0"/>
      <dgm:spPr/>
    </dgm:pt>
    <dgm:pt modelId="{029B2915-F44D-4CE6-B8D7-B2C9D492B0C3}" type="pres">
      <dgm:prSet presAssocID="{39ECF9C2-4DDA-4A90-82B3-14C19C40027D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uarios"/>
        </a:ext>
      </dgm:extLst>
    </dgm:pt>
    <dgm:pt modelId="{47EF8C3D-3E91-4919-A2D7-8CFAF919E10D}" type="pres">
      <dgm:prSet presAssocID="{39ECF9C2-4DDA-4A90-82B3-14C19C40027D}" presName="iconSpace" presStyleCnt="0"/>
      <dgm:spPr/>
    </dgm:pt>
    <dgm:pt modelId="{7F1C414F-6E58-4AA7-A41E-7F3B344DA0B7}" type="pres">
      <dgm:prSet presAssocID="{39ECF9C2-4DDA-4A90-82B3-14C19C40027D}" presName="parTx" presStyleLbl="revTx" presStyleIdx="4" presStyleCnt="14">
        <dgm:presLayoutVars>
          <dgm:chMax val="0"/>
          <dgm:chPref val="0"/>
        </dgm:presLayoutVars>
      </dgm:prSet>
      <dgm:spPr/>
    </dgm:pt>
    <dgm:pt modelId="{5E7C08CA-D304-4599-ADFC-09B8F161C3A5}" type="pres">
      <dgm:prSet presAssocID="{39ECF9C2-4DDA-4A90-82B3-14C19C40027D}" presName="txSpace" presStyleCnt="0"/>
      <dgm:spPr/>
    </dgm:pt>
    <dgm:pt modelId="{1BB518C2-B312-4687-942E-A6D9C27F1DA6}" type="pres">
      <dgm:prSet presAssocID="{39ECF9C2-4DDA-4A90-82B3-14C19C40027D}" presName="desTx" presStyleLbl="revTx" presStyleIdx="5" presStyleCnt="14">
        <dgm:presLayoutVars/>
      </dgm:prSet>
      <dgm:spPr/>
    </dgm:pt>
    <dgm:pt modelId="{AD791C38-48BE-4D95-9117-0CBF8E7AA0E8}" type="pres">
      <dgm:prSet presAssocID="{D9D0BBE3-0C13-49EA-AB16-2E71ACFC4659}" presName="sibTrans" presStyleCnt="0"/>
      <dgm:spPr/>
    </dgm:pt>
    <dgm:pt modelId="{44C6AE49-E6D0-4E22-A2E7-0B164DEE1BD3}" type="pres">
      <dgm:prSet presAssocID="{D9FF4EF5-49B9-410C-9EE8-9AB06A51A90F}" presName="compNode" presStyleCnt="0"/>
      <dgm:spPr/>
    </dgm:pt>
    <dgm:pt modelId="{1F57328A-79FC-4444-87FF-9D73081D6782}" type="pres">
      <dgm:prSet presAssocID="{D9FF4EF5-49B9-410C-9EE8-9AB06A51A90F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7393BEDB-6DD1-4862-934D-64B2CB41EA55}" type="pres">
      <dgm:prSet presAssocID="{D9FF4EF5-49B9-410C-9EE8-9AB06A51A90F}" presName="iconSpace" presStyleCnt="0"/>
      <dgm:spPr/>
    </dgm:pt>
    <dgm:pt modelId="{D93F688D-1221-44E3-A628-C929F474614D}" type="pres">
      <dgm:prSet presAssocID="{D9FF4EF5-49B9-410C-9EE8-9AB06A51A90F}" presName="parTx" presStyleLbl="revTx" presStyleIdx="6" presStyleCnt="14">
        <dgm:presLayoutVars>
          <dgm:chMax val="0"/>
          <dgm:chPref val="0"/>
        </dgm:presLayoutVars>
      </dgm:prSet>
      <dgm:spPr/>
    </dgm:pt>
    <dgm:pt modelId="{CDF04A55-D43F-4949-98AA-C9DB42A9A4FE}" type="pres">
      <dgm:prSet presAssocID="{D9FF4EF5-49B9-410C-9EE8-9AB06A51A90F}" presName="txSpace" presStyleCnt="0"/>
      <dgm:spPr/>
    </dgm:pt>
    <dgm:pt modelId="{59750EED-1AF1-4478-88A0-75CC5FB7252C}" type="pres">
      <dgm:prSet presAssocID="{D9FF4EF5-49B9-410C-9EE8-9AB06A51A90F}" presName="desTx" presStyleLbl="revTx" presStyleIdx="7" presStyleCnt="14">
        <dgm:presLayoutVars/>
      </dgm:prSet>
      <dgm:spPr/>
    </dgm:pt>
    <dgm:pt modelId="{F6FABE93-6887-45C4-A7EC-AD4F296F3CD3}" type="pres">
      <dgm:prSet presAssocID="{3A260ED6-5533-4534-A76F-F50ABE650DA5}" presName="sibTrans" presStyleCnt="0"/>
      <dgm:spPr/>
    </dgm:pt>
    <dgm:pt modelId="{4E001CC5-1F65-44DB-82F6-E2257F020E4F}" type="pres">
      <dgm:prSet presAssocID="{6DD1DAD8-B36C-4997-A43A-16436B3F8B34}" presName="compNode" presStyleCnt="0"/>
      <dgm:spPr/>
    </dgm:pt>
    <dgm:pt modelId="{FC650BDC-78FE-4B30-9B5B-46B5C03E8889}" type="pres">
      <dgm:prSet presAssocID="{6DD1DAD8-B36C-4997-A43A-16436B3F8B34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o"/>
        </a:ext>
      </dgm:extLst>
    </dgm:pt>
    <dgm:pt modelId="{27CDB557-2335-4439-9005-EEE9D854DC66}" type="pres">
      <dgm:prSet presAssocID="{6DD1DAD8-B36C-4997-A43A-16436B3F8B34}" presName="iconSpace" presStyleCnt="0"/>
      <dgm:spPr/>
    </dgm:pt>
    <dgm:pt modelId="{3F4ED00A-2E0F-45B8-AE74-71547C861A5E}" type="pres">
      <dgm:prSet presAssocID="{6DD1DAD8-B36C-4997-A43A-16436B3F8B34}" presName="parTx" presStyleLbl="revTx" presStyleIdx="8" presStyleCnt="14">
        <dgm:presLayoutVars>
          <dgm:chMax val="0"/>
          <dgm:chPref val="0"/>
        </dgm:presLayoutVars>
      </dgm:prSet>
      <dgm:spPr/>
    </dgm:pt>
    <dgm:pt modelId="{AE8E0D00-85A9-4859-A295-0E5DE59BEA41}" type="pres">
      <dgm:prSet presAssocID="{6DD1DAD8-B36C-4997-A43A-16436B3F8B34}" presName="txSpace" presStyleCnt="0"/>
      <dgm:spPr/>
    </dgm:pt>
    <dgm:pt modelId="{91C70C43-39C7-48AB-973A-7252FB596564}" type="pres">
      <dgm:prSet presAssocID="{6DD1DAD8-B36C-4997-A43A-16436B3F8B34}" presName="desTx" presStyleLbl="revTx" presStyleIdx="9" presStyleCnt="14">
        <dgm:presLayoutVars/>
      </dgm:prSet>
      <dgm:spPr/>
    </dgm:pt>
    <dgm:pt modelId="{07469E67-F211-418F-B6E9-AAE2F111023D}" type="pres">
      <dgm:prSet presAssocID="{922D0FC1-2332-4334-85D8-7544EC9F6A05}" presName="sibTrans" presStyleCnt="0"/>
      <dgm:spPr/>
    </dgm:pt>
    <dgm:pt modelId="{E5F92DFF-5A06-44E8-877D-ABCA80C6EEA2}" type="pres">
      <dgm:prSet presAssocID="{1BC20BB8-F2C5-41B2-8695-A33532A1A1F9}" presName="compNode" presStyleCnt="0"/>
      <dgm:spPr/>
    </dgm:pt>
    <dgm:pt modelId="{FC539359-F14A-423E-9B59-E3BCA6027616}" type="pres">
      <dgm:prSet presAssocID="{1BC20BB8-F2C5-41B2-8695-A33532A1A1F9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7EEBD910-EF54-4603-841E-BB22C60ECBDA}" type="pres">
      <dgm:prSet presAssocID="{1BC20BB8-F2C5-41B2-8695-A33532A1A1F9}" presName="iconSpace" presStyleCnt="0"/>
      <dgm:spPr/>
    </dgm:pt>
    <dgm:pt modelId="{775A6007-5CB6-4E88-ADF8-840E7989EDBC}" type="pres">
      <dgm:prSet presAssocID="{1BC20BB8-F2C5-41B2-8695-A33532A1A1F9}" presName="parTx" presStyleLbl="revTx" presStyleIdx="10" presStyleCnt="14">
        <dgm:presLayoutVars>
          <dgm:chMax val="0"/>
          <dgm:chPref val="0"/>
        </dgm:presLayoutVars>
      </dgm:prSet>
      <dgm:spPr/>
    </dgm:pt>
    <dgm:pt modelId="{5FFCBC7F-33C5-4D42-8859-D8FCC7E11E81}" type="pres">
      <dgm:prSet presAssocID="{1BC20BB8-F2C5-41B2-8695-A33532A1A1F9}" presName="txSpace" presStyleCnt="0"/>
      <dgm:spPr/>
    </dgm:pt>
    <dgm:pt modelId="{9913C431-DB7E-47B4-82F4-4119D8CDC7B1}" type="pres">
      <dgm:prSet presAssocID="{1BC20BB8-F2C5-41B2-8695-A33532A1A1F9}" presName="desTx" presStyleLbl="revTx" presStyleIdx="11" presStyleCnt="14">
        <dgm:presLayoutVars/>
      </dgm:prSet>
      <dgm:spPr/>
    </dgm:pt>
    <dgm:pt modelId="{7A802283-5649-446B-B378-EDFEF244F4E6}" type="pres">
      <dgm:prSet presAssocID="{93B08B47-F84A-48DD-AEBC-58D96E92C06F}" presName="sibTrans" presStyleCnt="0"/>
      <dgm:spPr/>
    </dgm:pt>
    <dgm:pt modelId="{ECE9ECBF-B8EA-4C7B-A7DE-84B4CED2A736}" type="pres">
      <dgm:prSet presAssocID="{341D8C99-3C3A-4B66-AE7E-F95DAFC5ACB8}" presName="compNode" presStyleCnt="0"/>
      <dgm:spPr/>
    </dgm:pt>
    <dgm:pt modelId="{60DE12CB-F539-4BA8-ACE9-3539927B2E53}" type="pres">
      <dgm:prSet presAssocID="{341D8C99-3C3A-4B66-AE7E-F95DAFC5ACB8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tillo de juez"/>
        </a:ext>
      </dgm:extLst>
    </dgm:pt>
    <dgm:pt modelId="{D60CBAF3-D7BB-4D04-B2B7-CB08B97CF9DE}" type="pres">
      <dgm:prSet presAssocID="{341D8C99-3C3A-4B66-AE7E-F95DAFC5ACB8}" presName="iconSpace" presStyleCnt="0"/>
      <dgm:spPr/>
    </dgm:pt>
    <dgm:pt modelId="{4EAFAAA5-56E1-41AE-B5D9-5C4E9EAD18B2}" type="pres">
      <dgm:prSet presAssocID="{341D8C99-3C3A-4B66-AE7E-F95DAFC5ACB8}" presName="parTx" presStyleLbl="revTx" presStyleIdx="12" presStyleCnt="14">
        <dgm:presLayoutVars>
          <dgm:chMax val="0"/>
          <dgm:chPref val="0"/>
        </dgm:presLayoutVars>
      </dgm:prSet>
      <dgm:spPr/>
    </dgm:pt>
    <dgm:pt modelId="{A6F87322-639A-4158-B153-B87FFC8D7384}" type="pres">
      <dgm:prSet presAssocID="{341D8C99-3C3A-4B66-AE7E-F95DAFC5ACB8}" presName="txSpace" presStyleCnt="0"/>
      <dgm:spPr/>
    </dgm:pt>
    <dgm:pt modelId="{DC2FDE8C-62A2-4EAB-A5CC-9DA471843E50}" type="pres">
      <dgm:prSet presAssocID="{341D8C99-3C3A-4B66-AE7E-F95DAFC5ACB8}" presName="desTx" presStyleLbl="revTx" presStyleIdx="13" presStyleCnt="14">
        <dgm:presLayoutVars/>
      </dgm:prSet>
      <dgm:spPr/>
    </dgm:pt>
  </dgm:ptLst>
  <dgm:cxnLst>
    <dgm:cxn modelId="{BD8B7C03-5E23-4141-9B59-0A9571723850}" srcId="{58A2E2E9-59A4-49EB-87BE-E57B4F4A7AC0}" destId="{39ECF9C2-4DDA-4A90-82B3-14C19C40027D}" srcOrd="2" destOrd="0" parTransId="{93705781-AF76-4D63-A247-D1BC16397853}" sibTransId="{D9D0BBE3-0C13-49EA-AB16-2E71ACFC4659}"/>
    <dgm:cxn modelId="{997B9B06-4617-4061-B0FD-D8CE5AED9E2A}" type="presOf" srcId="{39ECF9C2-4DDA-4A90-82B3-14C19C40027D}" destId="{7F1C414F-6E58-4AA7-A41E-7F3B344DA0B7}" srcOrd="0" destOrd="0" presId="urn:microsoft.com/office/officeart/2018/2/layout/IconLabelDescriptionList"/>
    <dgm:cxn modelId="{11B10C0B-2DA7-4CC5-804A-ECB8C7284F78}" srcId="{58E8612A-3BA6-4829-B67B-F9D13B2BF60B}" destId="{07F9CF69-04ED-464F-8D55-CD612230E3DE}" srcOrd="0" destOrd="0" parTransId="{29DE0F8F-4FB5-4839-9C96-12770FA4E1D6}" sibTransId="{2A0FE188-BFB3-414A-85E2-E8C2C006E063}"/>
    <dgm:cxn modelId="{1E19AB0B-A48E-4DE4-9FD3-016C8B858929}" srcId="{341D8C99-3C3A-4B66-AE7E-F95DAFC5ACB8}" destId="{CAB41B8D-9433-407D-95C1-2D241E99EB6C}" srcOrd="0" destOrd="0" parTransId="{E8B43A57-7C7F-4CB8-8BDC-9BEA724187D7}" sibTransId="{7578919F-140D-4651-807A-A7D790A8CF86}"/>
    <dgm:cxn modelId="{8763C00B-3B0D-4B15-BC4E-BD5B431A6331}" type="presOf" srcId="{6DD1DAD8-B36C-4997-A43A-16436B3F8B34}" destId="{3F4ED00A-2E0F-45B8-AE74-71547C861A5E}" srcOrd="0" destOrd="0" presId="urn:microsoft.com/office/officeart/2018/2/layout/IconLabelDescriptionList"/>
    <dgm:cxn modelId="{E824580E-294F-4E21-A88A-F049CFDE12ED}" type="presOf" srcId="{BEC730B0-86AB-4477-9847-3393F6826BF3}" destId="{1BB518C2-B312-4687-942E-A6D9C27F1DA6}" srcOrd="0" destOrd="0" presId="urn:microsoft.com/office/officeart/2018/2/layout/IconLabelDescriptionList"/>
    <dgm:cxn modelId="{16EEE80E-2B94-4092-AE65-792C79DBC3F9}" type="presOf" srcId="{CFFFC271-048E-4464-9FA0-E74DBE274A73}" destId="{99B8B08D-C0BE-4842-8334-21DF9C295E33}" srcOrd="0" destOrd="0" presId="urn:microsoft.com/office/officeart/2018/2/layout/IconLabelDescriptionList"/>
    <dgm:cxn modelId="{2D830D16-3597-429E-9C91-F447A179E36B}" type="presOf" srcId="{D9FF4EF5-49B9-410C-9EE8-9AB06A51A90F}" destId="{D93F688D-1221-44E3-A628-C929F474614D}" srcOrd="0" destOrd="0" presId="urn:microsoft.com/office/officeart/2018/2/layout/IconLabelDescriptionList"/>
    <dgm:cxn modelId="{B5DB0B2E-92F8-415B-ADEC-100A7E69BC88}" type="presOf" srcId="{CAB41B8D-9433-407D-95C1-2D241E99EB6C}" destId="{DC2FDE8C-62A2-4EAB-A5CC-9DA471843E50}" srcOrd="0" destOrd="0" presId="urn:microsoft.com/office/officeart/2018/2/layout/IconLabelDescriptionList"/>
    <dgm:cxn modelId="{12A5A13C-3E9C-4D86-92CA-8963CE90CC7C}" srcId="{58A2E2E9-59A4-49EB-87BE-E57B4F4A7AC0}" destId="{58E8612A-3BA6-4829-B67B-F9D13B2BF60B}" srcOrd="0" destOrd="0" parTransId="{FC6A7E4D-2B38-4CE0-B4FC-88DA9AC8D055}" sibTransId="{11186DCC-FCCC-480D-A439-62A7B1647910}"/>
    <dgm:cxn modelId="{C1F26664-C83F-44EC-8E9D-6BB90B3D8099}" srcId="{58A2E2E9-59A4-49EB-87BE-E57B4F4A7AC0}" destId="{6DD1DAD8-B36C-4997-A43A-16436B3F8B34}" srcOrd="4" destOrd="0" parTransId="{215EE603-AC8F-4D37-B056-3F539AB6BDCB}" sibTransId="{922D0FC1-2332-4334-85D8-7544EC9F6A05}"/>
    <dgm:cxn modelId="{733A7345-8ACF-4336-B2D3-DE2E73348D58}" type="presOf" srcId="{1BC20BB8-F2C5-41B2-8695-A33532A1A1F9}" destId="{775A6007-5CB6-4E88-ADF8-840E7989EDBC}" srcOrd="0" destOrd="0" presId="urn:microsoft.com/office/officeart/2018/2/layout/IconLabelDescriptionList"/>
    <dgm:cxn modelId="{BE4E1B47-3FB4-430F-B95C-73732C61E721}" srcId="{58A2E2E9-59A4-49EB-87BE-E57B4F4A7AC0}" destId="{341D8C99-3C3A-4B66-AE7E-F95DAFC5ACB8}" srcOrd="6" destOrd="0" parTransId="{535E65AC-4FA6-41FF-BDB7-55AA503E2C1F}" sibTransId="{AA5339B6-A06A-4293-A1AD-D44FC984BB8A}"/>
    <dgm:cxn modelId="{7A251E6C-393C-4344-BE03-00098E00D063}" srcId="{6DD1DAD8-B36C-4997-A43A-16436B3F8B34}" destId="{82A08640-57FF-4049-A8F6-39D0FD06CDE9}" srcOrd="0" destOrd="0" parTransId="{C851D0A9-EFDC-4C32-8F64-29890B32EC4C}" sibTransId="{C71254F2-46D7-4C24-BC95-05AA1A52E07C}"/>
    <dgm:cxn modelId="{B079ED4D-43D5-4CF1-870F-387FFFEFEDCB}" srcId="{D9FF4EF5-49B9-410C-9EE8-9AB06A51A90F}" destId="{E1A83000-019D-47F8-8660-E4AC39881CDA}" srcOrd="0" destOrd="0" parTransId="{04666A39-B420-41B0-B3FA-2A400F67A333}" sibTransId="{B928447E-C75F-4CDF-9B43-FCECD623BE6F}"/>
    <dgm:cxn modelId="{80ACB06E-8FFD-4127-9C01-3C9D793C8099}" srcId="{1BC20BB8-F2C5-41B2-8695-A33532A1A1F9}" destId="{F33D430C-964E-4B28-84A0-7EBFEC3DE132}" srcOrd="0" destOrd="0" parTransId="{E298ACC6-4256-41EA-BA53-09CD214695E0}" sibTransId="{128C171C-246B-46A3-A6D6-8CEC1DFCACFA}"/>
    <dgm:cxn modelId="{B8FDFE56-F30A-4138-8F8B-3CE48CBBA867}" type="presOf" srcId="{82A08640-57FF-4049-A8F6-39D0FD06CDE9}" destId="{91C70C43-39C7-48AB-973A-7252FB596564}" srcOrd="0" destOrd="0" presId="urn:microsoft.com/office/officeart/2018/2/layout/IconLabelDescriptionList"/>
    <dgm:cxn modelId="{AE1AD87A-E0E8-4640-85B8-6E8866A020AE}" srcId="{58A2E2E9-59A4-49EB-87BE-E57B4F4A7AC0}" destId="{1BC20BB8-F2C5-41B2-8695-A33532A1A1F9}" srcOrd="5" destOrd="0" parTransId="{9A2B3CBE-8FB1-4E34-AB97-500FD0F6A703}" sibTransId="{93B08B47-F84A-48DD-AEBC-58D96E92C06F}"/>
    <dgm:cxn modelId="{A6014F7F-3746-4408-A5FE-87B0A3E48909}" type="presOf" srcId="{AAB3011B-19DB-49E0-8C7A-83246B43EEB1}" destId="{4664FB9D-4269-405D-BADA-C1DEA9DF6AA3}" srcOrd="0" destOrd="0" presId="urn:microsoft.com/office/officeart/2018/2/layout/IconLabelDescriptionList"/>
    <dgm:cxn modelId="{A13B7C8D-D8A3-47BC-B2D2-6854A64F2AD3}" type="presOf" srcId="{07F9CF69-04ED-464F-8D55-CD612230E3DE}" destId="{7F4972E6-DDD8-4CB0-B70E-478E99677202}" srcOrd="0" destOrd="0" presId="urn:microsoft.com/office/officeart/2018/2/layout/IconLabelDescriptionList"/>
    <dgm:cxn modelId="{DA931999-7B9A-462F-8986-7B9F845F3E9B}" srcId="{58A2E2E9-59A4-49EB-87BE-E57B4F4A7AC0}" destId="{CFFFC271-048E-4464-9FA0-E74DBE274A73}" srcOrd="1" destOrd="0" parTransId="{D444CBE0-441F-43BB-A101-9F44CA5DF2AF}" sibTransId="{100CDA81-A1F5-446E-BC15-4E0A5E5A920F}"/>
    <dgm:cxn modelId="{24BC40A1-553B-4F79-89EC-2A91A7718C07}" type="presOf" srcId="{341D8C99-3C3A-4B66-AE7E-F95DAFC5ACB8}" destId="{4EAFAAA5-56E1-41AE-B5D9-5C4E9EAD18B2}" srcOrd="0" destOrd="0" presId="urn:microsoft.com/office/officeart/2018/2/layout/IconLabelDescriptionList"/>
    <dgm:cxn modelId="{7DC840A2-2D0B-4B5C-8C31-31D1E3836A09}" type="presOf" srcId="{E1A83000-019D-47F8-8660-E4AC39881CDA}" destId="{59750EED-1AF1-4478-88A0-75CC5FB7252C}" srcOrd="0" destOrd="0" presId="urn:microsoft.com/office/officeart/2018/2/layout/IconLabelDescriptionList"/>
    <dgm:cxn modelId="{FA6704B8-D5F0-47E1-86CC-D445B4A8F3CF}" type="presOf" srcId="{58E8612A-3BA6-4829-B67B-F9D13B2BF60B}" destId="{6CDDF449-F2BB-4024-8582-8960D40D5880}" srcOrd="0" destOrd="0" presId="urn:microsoft.com/office/officeart/2018/2/layout/IconLabelDescriptionList"/>
    <dgm:cxn modelId="{25B596C7-75E5-4ED8-A6CB-833A1255C601}" srcId="{39ECF9C2-4DDA-4A90-82B3-14C19C40027D}" destId="{BEC730B0-86AB-4477-9847-3393F6826BF3}" srcOrd="0" destOrd="0" parTransId="{FB0EF2FD-9355-4BBB-9A2D-5A5983520AA9}" sibTransId="{C9478C08-6167-4CC2-A580-9E899D940CD9}"/>
    <dgm:cxn modelId="{065A71DD-75AB-4444-AC72-1D727FD2890C}" srcId="{58A2E2E9-59A4-49EB-87BE-E57B4F4A7AC0}" destId="{D9FF4EF5-49B9-410C-9EE8-9AB06A51A90F}" srcOrd="3" destOrd="0" parTransId="{D69B9A2E-D63A-4653-A0AF-04268AD1BAA5}" sibTransId="{3A260ED6-5533-4534-A76F-F50ABE650DA5}"/>
    <dgm:cxn modelId="{2974BEDE-E5AC-42D4-A46F-6F73F6A86054}" type="presOf" srcId="{58A2E2E9-59A4-49EB-87BE-E57B4F4A7AC0}" destId="{8CD2B014-6A02-4090-B200-7D250D307EE6}" srcOrd="0" destOrd="0" presId="urn:microsoft.com/office/officeart/2018/2/layout/IconLabelDescriptionList"/>
    <dgm:cxn modelId="{C7E3C3EB-9743-4F8C-ADAB-A8A47D31CAFD}" srcId="{CFFFC271-048E-4464-9FA0-E74DBE274A73}" destId="{AAB3011B-19DB-49E0-8C7A-83246B43EEB1}" srcOrd="0" destOrd="0" parTransId="{A4F18A97-B402-4CA7-8430-408BDF644CF7}" sibTransId="{4EC993CD-4B11-49F6-BEC3-90C7B820D726}"/>
    <dgm:cxn modelId="{8641E5FB-0A84-4AC6-BF77-D952C38EF282}" type="presOf" srcId="{F33D430C-964E-4B28-84A0-7EBFEC3DE132}" destId="{9913C431-DB7E-47B4-82F4-4119D8CDC7B1}" srcOrd="0" destOrd="0" presId="urn:microsoft.com/office/officeart/2018/2/layout/IconLabelDescriptionList"/>
    <dgm:cxn modelId="{E892D85B-48E6-4F78-B84C-6CE8C40822D4}" type="presParOf" srcId="{8CD2B014-6A02-4090-B200-7D250D307EE6}" destId="{F0A077E1-0172-48EB-9BDF-2D56B16D4630}" srcOrd="0" destOrd="0" presId="urn:microsoft.com/office/officeart/2018/2/layout/IconLabelDescriptionList"/>
    <dgm:cxn modelId="{FE8365E7-854B-4B34-B27A-277C4A8A3E12}" type="presParOf" srcId="{F0A077E1-0172-48EB-9BDF-2D56B16D4630}" destId="{E6A9B66C-074B-445C-AFAF-E597E609E909}" srcOrd="0" destOrd="0" presId="urn:microsoft.com/office/officeart/2018/2/layout/IconLabelDescriptionList"/>
    <dgm:cxn modelId="{D1DBD631-0497-499A-92C1-E823C0995CFC}" type="presParOf" srcId="{F0A077E1-0172-48EB-9BDF-2D56B16D4630}" destId="{DE94BF79-B897-421D-894B-4537C4C50F90}" srcOrd="1" destOrd="0" presId="urn:microsoft.com/office/officeart/2018/2/layout/IconLabelDescriptionList"/>
    <dgm:cxn modelId="{EDE18E0F-8674-492E-B9F5-F9BDA77E9086}" type="presParOf" srcId="{F0A077E1-0172-48EB-9BDF-2D56B16D4630}" destId="{6CDDF449-F2BB-4024-8582-8960D40D5880}" srcOrd="2" destOrd="0" presId="urn:microsoft.com/office/officeart/2018/2/layout/IconLabelDescriptionList"/>
    <dgm:cxn modelId="{69391B65-07FC-4737-87C7-3565D5E7D09C}" type="presParOf" srcId="{F0A077E1-0172-48EB-9BDF-2D56B16D4630}" destId="{BC722605-0EFF-481E-BC1F-DB7141E66EF9}" srcOrd="3" destOrd="0" presId="urn:microsoft.com/office/officeart/2018/2/layout/IconLabelDescriptionList"/>
    <dgm:cxn modelId="{F0C94E2E-A281-4B82-AF22-EBCA4F096142}" type="presParOf" srcId="{F0A077E1-0172-48EB-9BDF-2D56B16D4630}" destId="{7F4972E6-DDD8-4CB0-B70E-478E99677202}" srcOrd="4" destOrd="0" presId="urn:microsoft.com/office/officeart/2018/2/layout/IconLabelDescriptionList"/>
    <dgm:cxn modelId="{DFB99FF3-FAE0-462C-B6CF-D7E556E44961}" type="presParOf" srcId="{8CD2B014-6A02-4090-B200-7D250D307EE6}" destId="{0EAE166F-0BC1-4E0E-B808-D823D5D0C8AD}" srcOrd="1" destOrd="0" presId="urn:microsoft.com/office/officeart/2018/2/layout/IconLabelDescriptionList"/>
    <dgm:cxn modelId="{DFD0DDDE-D523-4DA0-BCDB-FA9A35622488}" type="presParOf" srcId="{8CD2B014-6A02-4090-B200-7D250D307EE6}" destId="{872C1063-91E6-4A27-A3C8-644BA69155E4}" srcOrd="2" destOrd="0" presId="urn:microsoft.com/office/officeart/2018/2/layout/IconLabelDescriptionList"/>
    <dgm:cxn modelId="{759F6A17-6E2C-42B6-B64A-C3B666A578F3}" type="presParOf" srcId="{872C1063-91E6-4A27-A3C8-644BA69155E4}" destId="{29A32BD9-36FD-4849-B15E-6D5A051AAC7D}" srcOrd="0" destOrd="0" presId="urn:microsoft.com/office/officeart/2018/2/layout/IconLabelDescriptionList"/>
    <dgm:cxn modelId="{3532B7AA-54DE-4219-BAF5-35452BAD72FA}" type="presParOf" srcId="{872C1063-91E6-4A27-A3C8-644BA69155E4}" destId="{3BF847CA-26E8-4008-A206-A068708F4472}" srcOrd="1" destOrd="0" presId="urn:microsoft.com/office/officeart/2018/2/layout/IconLabelDescriptionList"/>
    <dgm:cxn modelId="{88B2CB88-054F-4E8B-B237-AC6B5BC53D22}" type="presParOf" srcId="{872C1063-91E6-4A27-A3C8-644BA69155E4}" destId="{99B8B08D-C0BE-4842-8334-21DF9C295E33}" srcOrd="2" destOrd="0" presId="urn:microsoft.com/office/officeart/2018/2/layout/IconLabelDescriptionList"/>
    <dgm:cxn modelId="{1FF3E197-E4D0-4024-B80B-8D6B096BC1DF}" type="presParOf" srcId="{872C1063-91E6-4A27-A3C8-644BA69155E4}" destId="{38D48CC5-617D-48DF-BA00-CDBADE522E0B}" srcOrd="3" destOrd="0" presId="urn:microsoft.com/office/officeart/2018/2/layout/IconLabelDescriptionList"/>
    <dgm:cxn modelId="{A8F3FFFA-532D-42B5-AFE6-22588EFAC6F1}" type="presParOf" srcId="{872C1063-91E6-4A27-A3C8-644BA69155E4}" destId="{4664FB9D-4269-405D-BADA-C1DEA9DF6AA3}" srcOrd="4" destOrd="0" presId="urn:microsoft.com/office/officeart/2018/2/layout/IconLabelDescriptionList"/>
    <dgm:cxn modelId="{88B170DD-6D06-4E94-943D-40C745A76112}" type="presParOf" srcId="{8CD2B014-6A02-4090-B200-7D250D307EE6}" destId="{29B55BD4-C2EC-4A87-8DBA-27F32E106B2F}" srcOrd="3" destOrd="0" presId="urn:microsoft.com/office/officeart/2018/2/layout/IconLabelDescriptionList"/>
    <dgm:cxn modelId="{981B7FF5-036A-4410-B5B4-39CD9215597C}" type="presParOf" srcId="{8CD2B014-6A02-4090-B200-7D250D307EE6}" destId="{31090E50-F3DA-4A08-9834-28E52E9E0DEF}" srcOrd="4" destOrd="0" presId="urn:microsoft.com/office/officeart/2018/2/layout/IconLabelDescriptionList"/>
    <dgm:cxn modelId="{6C4CCF22-1D61-484B-9D2D-A8EC199DE801}" type="presParOf" srcId="{31090E50-F3DA-4A08-9834-28E52E9E0DEF}" destId="{029B2915-F44D-4CE6-B8D7-B2C9D492B0C3}" srcOrd="0" destOrd="0" presId="urn:microsoft.com/office/officeart/2018/2/layout/IconLabelDescriptionList"/>
    <dgm:cxn modelId="{72058EE3-C39A-4682-B198-A61E4EB1B3A2}" type="presParOf" srcId="{31090E50-F3DA-4A08-9834-28E52E9E0DEF}" destId="{47EF8C3D-3E91-4919-A2D7-8CFAF919E10D}" srcOrd="1" destOrd="0" presId="urn:microsoft.com/office/officeart/2018/2/layout/IconLabelDescriptionList"/>
    <dgm:cxn modelId="{7C92BEED-05DE-4F1A-AAB5-886EDF444BD8}" type="presParOf" srcId="{31090E50-F3DA-4A08-9834-28E52E9E0DEF}" destId="{7F1C414F-6E58-4AA7-A41E-7F3B344DA0B7}" srcOrd="2" destOrd="0" presId="urn:microsoft.com/office/officeart/2018/2/layout/IconLabelDescriptionList"/>
    <dgm:cxn modelId="{2BF7034A-33FE-498A-BDD9-45B5338D9D33}" type="presParOf" srcId="{31090E50-F3DA-4A08-9834-28E52E9E0DEF}" destId="{5E7C08CA-D304-4599-ADFC-09B8F161C3A5}" srcOrd="3" destOrd="0" presId="urn:microsoft.com/office/officeart/2018/2/layout/IconLabelDescriptionList"/>
    <dgm:cxn modelId="{78EEAD9A-C4D6-4CA6-A624-8D25AB8B1B05}" type="presParOf" srcId="{31090E50-F3DA-4A08-9834-28E52E9E0DEF}" destId="{1BB518C2-B312-4687-942E-A6D9C27F1DA6}" srcOrd="4" destOrd="0" presId="urn:microsoft.com/office/officeart/2018/2/layout/IconLabelDescriptionList"/>
    <dgm:cxn modelId="{3C0D794F-EAFA-4CD5-A565-03D17957F2D5}" type="presParOf" srcId="{8CD2B014-6A02-4090-B200-7D250D307EE6}" destId="{AD791C38-48BE-4D95-9117-0CBF8E7AA0E8}" srcOrd="5" destOrd="0" presId="urn:microsoft.com/office/officeart/2018/2/layout/IconLabelDescriptionList"/>
    <dgm:cxn modelId="{AC109CF5-C0D2-4517-82AC-6DC053856D4E}" type="presParOf" srcId="{8CD2B014-6A02-4090-B200-7D250D307EE6}" destId="{44C6AE49-E6D0-4E22-A2E7-0B164DEE1BD3}" srcOrd="6" destOrd="0" presId="urn:microsoft.com/office/officeart/2018/2/layout/IconLabelDescriptionList"/>
    <dgm:cxn modelId="{99C7EC90-616F-4A72-A849-1B766C531515}" type="presParOf" srcId="{44C6AE49-E6D0-4E22-A2E7-0B164DEE1BD3}" destId="{1F57328A-79FC-4444-87FF-9D73081D6782}" srcOrd="0" destOrd="0" presId="urn:microsoft.com/office/officeart/2018/2/layout/IconLabelDescriptionList"/>
    <dgm:cxn modelId="{7949B28B-4A66-46AD-A83E-E2AE445BE671}" type="presParOf" srcId="{44C6AE49-E6D0-4E22-A2E7-0B164DEE1BD3}" destId="{7393BEDB-6DD1-4862-934D-64B2CB41EA55}" srcOrd="1" destOrd="0" presId="urn:microsoft.com/office/officeart/2018/2/layout/IconLabelDescriptionList"/>
    <dgm:cxn modelId="{AE90C81A-F7D3-420B-9CDF-A47EB1CF6E2E}" type="presParOf" srcId="{44C6AE49-E6D0-4E22-A2E7-0B164DEE1BD3}" destId="{D93F688D-1221-44E3-A628-C929F474614D}" srcOrd="2" destOrd="0" presId="urn:microsoft.com/office/officeart/2018/2/layout/IconLabelDescriptionList"/>
    <dgm:cxn modelId="{F044A8C5-E88A-49F9-8FD2-58797B6BD43E}" type="presParOf" srcId="{44C6AE49-E6D0-4E22-A2E7-0B164DEE1BD3}" destId="{CDF04A55-D43F-4949-98AA-C9DB42A9A4FE}" srcOrd="3" destOrd="0" presId="urn:microsoft.com/office/officeart/2018/2/layout/IconLabelDescriptionList"/>
    <dgm:cxn modelId="{AE03D357-C9F0-48C0-B5FA-CA3237C8E6A9}" type="presParOf" srcId="{44C6AE49-E6D0-4E22-A2E7-0B164DEE1BD3}" destId="{59750EED-1AF1-4478-88A0-75CC5FB7252C}" srcOrd="4" destOrd="0" presId="urn:microsoft.com/office/officeart/2018/2/layout/IconLabelDescriptionList"/>
    <dgm:cxn modelId="{F35AFDCE-E2BB-41DF-A361-E5C132E83410}" type="presParOf" srcId="{8CD2B014-6A02-4090-B200-7D250D307EE6}" destId="{F6FABE93-6887-45C4-A7EC-AD4F296F3CD3}" srcOrd="7" destOrd="0" presId="urn:microsoft.com/office/officeart/2018/2/layout/IconLabelDescriptionList"/>
    <dgm:cxn modelId="{7D96B954-2D44-4466-8A25-9A44B4D8D0C9}" type="presParOf" srcId="{8CD2B014-6A02-4090-B200-7D250D307EE6}" destId="{4E001CC5-1F65-44DB-82F6-E2257F020E4F}" srcOrd="8" destOrd="0" presId="urn:microsoft.com/office/officeart/2018/2/layout/IconLabelDescriptionList"/>
    <dgm:cxn modelId="{5BF0DFB5-0AD5-4E44-8994-1032604403D3}" type="presParOf" srcId="{4E001CC5-1F65-44DB-82F6-E2257F020E4F}" destId="{FC650BDC-78FE-4B30-9B5B-46B5C03E8889}" srcOrd="0" destOrd="0" presId="urn:microsoft.com/office/officeart/2018/2/layout/IconLabelDescriptionList"/>
    <dgm:cxn modelId="{925A83B6-8A02-441D-A4A2-77B4937CA03E}" type="presParOf" srcId="{4E001CC5-1F65-44DB-82F6-E2257F020E4F}" destId="{27CDB557-2335-4439-9005-EEE9D854DC66}" srcOrd="1" destOrd="0" presId="urn:microsoft.com/office/officeart/2018/2/layout/IconLabelDescriptionList"/>
    <dgm:cxn modelId="{BB81FE0B-785C-4C05-8AEA-471DBD0EB40A}" type="presParOf" srcId="{4E001CC5-1F65-44DB-82F6-E2257F020E4F}" destId="{3F4ED00A-2E0F-45B8-AE74-71547C861A5E}" srcOrd="2" destOrd="0" presId="urn:microsoft.com/office/officeart/2018/2/layout/IconLabelDescriptionList"/>
    <dgm:cxn modelId="{CC69474D-FDFE-4E56-9072-16882C0779F8}" type="presParOf" srcId="{4E001CC5-1F65-44DB-82F6-E2257F020E4F}" destId="{AE8E0D00-85A9-4859-A295-0E5DE59BEA41}" srcOrd="3" destOrd="0" presId="urn:microsoft.com/office/officeart/2018/2/layout/IconLabelDescriptionList"/>
    <dgm:cxn modelId="{4B8F5D2C-3AA5-4DB5-859B-90E8754A25EA}" type="presParOf" srcId="{4E001CC5-1F65-44DB-82F6-E2257F020E4F}" destId="{91C70C43-39C7-48AB-973A-7252FB596564}" srcOrd="4" destOrd="0" presId="urn:microsoft.com/office/officeart/2018/2/layout/IconLabelDescriptionList"/>
    <dgm:cxn modelId="{FEF39B57-ECD8-4395-B921-6D9963D4D92C}" type="presParOf" srcId="{8CD2B014-6A02-4090-B200-7D250D307EE6}" destId="{07469E67-F211-418F-B6E9-AAE2F111023D}" srcOrd="9" destOrd="0" presId="urn:microsoft.com/office/officeart/2018/2/layout/IconLabelDescriptionList"/>
    <dgm:cxn modelId="{6B3493AC-4094-46A7-9698-86756BA9E466}" type="presParOf" srcId="{8CD2B014-6A02-4090-B200-7D250D307EE6}" destId="{E5F92DFF-5A06-44E8-877D-ABCA80C6EEA2}" srcOrd="10" destOrd="0" presId="urn:microsoft.com/office/officeart/2018/2/layout/IconLabelDescriptionList"/>
    <dgm:cxn modelId="{3417AD43-6D4F-458E-ADD6-C7C80CF92499}" type="presParOf" srcId="{E5F92DFF-5A06-44E8-877D-ABCA80C6EEA2}" destId="{FC539359-F14A-423E-9B59-E3BCA6027616}" srcOrd="0" destOrd="0" presId="urn:microsoft.com/office/officeart/2018/2/layout/IconLabelDescriptionList"/>
    <dgm:cxn modelId="{ABEA84AD-B5F0-4223-88A1-9EA076ABE52C}" type="presParOf" srcId="{E5F92DFF-5A06-44E8-877D-ABCA80C6EEA2}" destId="{7EEBD910-EF54-4603-841E-BB22C60ECBDA}" srcOrd="1" destOrd="0" presId="urn:microsoft.com/office/officeart/2018/2/layout/IconLabelDescriptionList"/>
    <dgm:cxn modelId="{74DB8053-E20B-4AE8-9B02-0926B0EF0781}" type="presParOf" srcId="{E5F92DFF-5A06-44E8-877D-ABCA80C6EEA2}" destId="{775A6007-5CB6-4E88-ADF8-840E7989EDBC}" srcOrd="2" destOrd="0" presId="urn:microsoft.com/office/officeart/2018/2/layout/IconLabelDescriptionList"/>
    <dgm:cxn modelId="{31360602-3D4C-4E4C-8A4A-7B0947806836}" type="presParOf" srcId="{E5F92DFF-5A06-44E8-877D-ABCA80C6EEA2}" destId="{5FFCBC7F-33C5-4D42-8859-D8FCC7E11E81}" srcOrd="3" destOrd="0" presId="urn:microsoft.com/office/officeart/2018/2/layout/IconLabelDescriptionList"/>
    <dgm:cxn modelId="{FDDD360C-EDE2-424B-835E-9C1755AF54CC}" type="presParOf" srcId="{E5F92DFF-5A06-44E8-877D-ABCA80C6EEA2}" destId="{9913C431-DB7E-47B4-82F4-4119D8CDC7B1}" srcOrd="4" destOrd="0" presId="urn:microsoft.com/office/officeart/2018/2/layout/IconLabelDescriptionList"/>
    <dgm:cxn modelId="{1D992C95-4A64-4978-AFA5-72375B58506B}" type="presParOf" srcId="{8CD2B014-6A02-4090-B200-7D250D307EE6}" destId="{7A802283-5649-446B-B378-EDFEF244F4E6}" srcOrd="11" destOrd="0" presId="urn:microsoft.com/office/officeart/2018/2/layout/IconLabelDescriptionList"/>
    <dgm:cxn modelId="{5D69467E-4876-4419-9DAB-D5BE055AC961}" type="presParOf" srcId="{8CD2B014-6A02-4090-B200-7D250D307EE6}" destId="{ECE9ECBF-B8EA-4C7B-A7DE-84B4CED2A736}" srcOrd="12" destOrd="0" presId="urn:microsoft.com/office/officeart/2018/2/layout/IconLabelDescriptionList"/>
    <dgm:cxn modelId="{A6DD09ED-34A1-4214-9488-442A81DDC764}" type="presParOf" srcId="{ECE9ECBF-B8EA-4C7B-A7DE-84B4CED2A736}" destId="{60DE12CB-F539-4BA8-ACE9-3539927B2E53}" srcOrd="0" destOrd="0" presId="urn:microsoft.com/office/officeart/2018/2/layout/IconLabelDescriptionList"/>
    <dgm:cxn modelId="{75564CCD-A69F-4667-8A12-F1A734B1F90F}" type="presParOf" srcId="{ECE9ECBF-B8EA-4C7B-A7DE-84B4CED2A736}" destId="{D60CBAF3-D7BB-4D04-B2B7-CB08B97CF9DE}" srcOrd="1" destOrd="0" presId="urn:microsoft.com/office/officeart/2018/2/layout/IconLabelDescriptionList"/>
    <dgm:cxn modelId="{8EA4DB95-F313-4E9A-8716-B66C39C53874}" type="presParOf" srcId="{ECE9ECBF-B8EA-4C7B-A7DE-84B4CED2A736}" destId="{4EAFAAA5-56E1-41AE-B5D9-5C4E9EAD18B2}" srcOrd="2" destOrd="0" presId="urn:microsoft.com/office/officeart/2018/2/layout/IconLabelDescriptionList"/>
    <dgm:cxn modelId="{ECD513ED-E0F7-4180-BBE7-1E2A2439A448}" type="presParOf" srcId="{ECE9ECBF-B8EA-4C7B-A7DE-84B4CED2A736}" destId="{A6F87322-639A-4158-B153-B87FFC8D7384}" srcOrd="3" destOrd="0" presId="urn:microsoft.com/office/officeart/2018/2/layout/IconLabelDescriptionList"/>
    <dgm:cxn modelId="{5CA8E3C7-BCDA-46DA-86CB-2B37CF0CFABB}" type="presParOf" srcId="{ECE9ECBF-B8EA-4C7B-A7DE-84B4CED2A736}" destId="{DC2FDE8C-62A2-4EAB-A5CC-9DA471843E50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F77FF5-FD5E-46DC-B38F-39415AB882A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1167B98-DB90-44C4-A03E-0538C2D0E840}">
      <dgm:prSet/>
      <dgm:spPr/>
      <dgm:t>
        <a:bodyPr/>
        <a:lstStyle/>
        <a:p>
          <a:r>
            <a:rPr lang="ru-RU" dirty="0"/>
            <a:t>Организация, планирование и расстановка приоритетов</a:t>
          </a:r>
          <a:endParaRPr lang="en-US" dirty="0"/>
        </a:p>
      </dgm:t>
    </dgm:pt>
    <dgm:pt modelId="{A2E60481-242F-484B-9827-463D9E175A39}" type="parTrans" cxnId="{0107C68A-1C7F-4748-970C-FF77C8CFA08B}">
      <dgm:prSet/>
      <dgm:spPr/>
      <dgm:t>
        <a:bodyPr/>
        <a:lstStyle/>
        <a:p>
          <a:endParaRPr lang="en-US"/>
        </a:p>
      </dgm:t>
    </dgm:pt>
    <dgm:pt modelId="{69AD7230-78CD-4FE3-AE6C-8CF24136B17E}" type="sibTrans" cxnId="{0107C68A-1C7F-4748-970C-FF77C8CFA08B}">
      <dgm:prSet/>
      <dgm:spPr/>
      <dgm:t>
        <a:bodyPr/>
        <a:lstStyle/>
        <a:p>
          <a:endParaRPr lang="en-US"/>
        </a:p>
      </dgm:t>
    </dgm:pt>
    <dgm:pt modelId="{442E7CC9-4D70-4AF9-B4BB-8E37C63FF3F3}">
      <dgm:prSet/>
      <dgm:spPr/>
      <dgm:t>
        <a:bodyPr/>
        <a:lstStyle/>
        <a:p>
          <a:r>
            <a:rPr lang="ru-RU" dirty="0"/>
            <a:t>Общение имеет важное значение</a:t>
          </a:r>
          <a:endParaRPr lang="en-US" dirty="0"/>
        </a:p>
      </dgm:t>
    </dgm:pt>
    <dgm:pt modelId="{688C8D56-54C1-4EEA-94FB-C3E2E1DED242}" type="parTrans" cxnId="{115A287F-F0A3-4579-9A0D-5FD0ED3F1735}">
      <dgm:prSet/>
      <dgm:spPr/>
      <dgm:t>
        <a:bodyPr/>
        <a:lstStyle/>
        <a:p>
          <a:endParaRPr lang="en-US"/>
        </a:p>
      </dgm:t>
    </dgm:pt>
    <dgm:pt modelId="{B92C71BB-8FCA-47FE-BC3D-1EEFE712FF41}" type="sibTrans" cxnId="{115A287F-F0A3-4579-9A0D-5FD0ED3F1735}">
      <dgm:prSet/>
      <dgm:spPr/>
      <dgm:t>
        <a:bodyPr/>
        <a:lstStyle/>
        <a:p>
          <a:endParaRPr lang="en-US"/>
        </a:p>
      </dgm:t>
    </dgm:pt>
    <dgm:pt modelId="{4F060C6F-25C1-45B1-9B62-7137FDE2A1CC}">
      <dgm:prSet/>
      <dgm:spPr/>
      <dgm:t>
        <a:bodyPr/>
        <a:lstStyle/>
        <a:p>
          <a:r>
            <a:rPr lang="ru-RU" dirty="0"/>
            <a:t>Нужно быть последовательным в своем подходе и инструментах</a:t>
          </a:r>
          <a:endParaRPr lang="en-US" dirty="0"/>
        </a:p>
      </dgm:t>
    </dgm:pt>
    <dgm:pt modelId="{7096C7E3-D3D9-40E7-BEA6-A8403909DB80}" type="parTrans" cxnId="{DE762EE2-E3FC-4803-B90C-B647EF4B69C2}">
      <dgm:prSet/>
      <dgm:spPr/>
      <dgm:t>
        <a:bodyPr/>
        <a:lstStyle/>
        <a:p>
          <a:endParaRPr lang="en-US"/>
        </a:p>
      </dgm:t>
    </dgm:pt>
    <dgm:pt modelId="{8BADAB9E-9066-4B23-B6A2-3D497344CEBD}" type="sibTrans" cxnId="{DE762EE2-E3FC-4803-B90C-B647EF4B69C2}">
      <dgm:prSet/>
      <dgm:spPr/>
      <dgm:t>
        <a:bodyPr/>
        <a:lstStyle/>
        <a:p>
          <a:endParaRPr lang="en-US"/>
        </a:p>
      </dgm:t>
    </dgm:pt>
    <dgm:pt modelId="{53BCCE24-1035-48B1-B875-B963C1B72800}">
      <dgm:prSet/>
      <dgm:spPr/>
      <dgm:t>
        <a:bodyPr/>
        <a:lstStyle/>
        <a:p>
          <a:r>
            <a:rPr lang="ru-RU" dirty="0"/>
            <a:t>Гибкость для адаптации к типу взаимодействия и потребностям</a:t>
          </a:r>
          <a:endParaRPr lang="en-US" dirty="0"/>
        </a:p>
      </dgm:t>
    </dgm:pt>
    <dgm:pt modelId="{891CA7DC-D2CA-4002-8F84-D46CA489C619}" type="parTrans" cxnId="{9C4022AA-AC30-43DF-AA2E-6C83560A639D}">
      <dgm:prSet/>
      <dgm:spPr/>
      <dgm:t>
        <a:bodyPr/>
        <a:lstStyle/>
        <a:p>
          <a:endParaRPr lang="en-US"/>
        </a:p>
      </dgm:t>
    </dgm:pt>
    <dgm:pt modelId="{A395AF5E-C2B1-432B-9EED-DA53CE03AE4F}" type="sibTrans" cxnId="{9C4022AA-AC30-43DF-AA2E-6C83560A639D}">
      <dgm:prSet/>
      <dgm:spPr/>
      <dgm:t>
        <a:bodyPr/>
        <a:lstStyle/>
        <a:p>
          <a:endParaRPr lang="en-US"/>
        </a:p>
      </dgm:t>
    </dgm:pt>
    <dgm:pt modelId="{5034D53A-F284-49F9-A03D-EC858F771ACA}">
      <dgm:prSet/>
      <dgm:spPr/>
      <dgm:t>
        <a:bodyPr/>
        <a:lstStyle/>
        <a:p>
          <a:r>
            <a:rPr lang="ru-RU" dirty="0"/>
            <a:t>Тщательное управление интересами и влиянием</a:t>
          </a:r>
          <a:endParaRPr lang="en-US" dirty="0"/>
        </a:p>
      </dgm:t>
    </dgm:pt>
    <dgm:pt modelId="{5371FF85-4E37-458E-840E-A44AEDAEB63F}" type="parTrans" cxnId="{A2DC488F-34AF-49B2-B323-993B2CAA0D54}">
      <dgm:prSet/>
      <dgm:spPr/>
      <dgm:t>
        <a:bodyPr/>
        <a:lstStyle/>
        <a:p>
          <a:endParaRPr lang="en-US"/>
        </a:p>
      </dgm:t>
    </dgm:pt>
    <dgm:pt modelId="{B6007F80-44E4-4E57-8E8E-57E089224699}" type="sibTrans" cxnId="{A2DC488F-34AF-49B2-B323-993B2CAA0D54}">
      <dgm:prSet/>
      <dgm:spPr/>
      <dgm:t>
        <a:bodyPr/>
        <a:lstStyle/>
        <a:p>
          <a:endParaRPr lang="en-US"/>
        </a:p>
      </dgm:t>
    </dgm:pt>
    <dgm:pt modelId="{A4FB30CC-42C7-4496-B588-05BB6141FAB6}">
      <dgm:prSet/>
      <dgm:spPr/>
      <dgm:t>
        <a:bodyPr/>
        <a:lstStyle/>
        <a:p>
          <a:r>
            <a:rPr lang="ru-RU" dirty="0"/>
            <a:t>Мониторинг участия</a:t>
          </a:r>
          <a:endParaRPr lang="en-US" dirty="0"/>
        </a:p>
      </dgm:t>
    </dgm:pt>
    <dgm:pt modelId="{99731A1B-7B4D-4093-90B8-441EACBD1692}" type="parTrans" cxnId="{180A8D2C-1A9F-44B1-8E2C-566A566F49AE}">
      <dgm:prSet/>
      <dgm:spPr/>
      <dgm:t>
        <a:bodyPr/>
        <a:lstStyle/>
        <a:p>
          <a:endParaRPr lang="en-US"/>
        </a:p>
      </dgm:t>
    </dgm:pt>
    <dgm:pt modelId="{E5B632C4-0159-491F-AD01-EA81C2B7A9AD}" type="sibTrans" cxnId="{180A8D2C-1A9F-44B1-8E2C-566A566F49AE}">
      <dgm:prSet/>
      <dgm:spPr/>
      <dgm:t>
        <a:bodyPr/>
        <a:lstStyle/>
        <a:p>
          <a:endParaRPr lang="en-US"/>
        </a:p>
      </dgm:t>
    </dgm:pt>
    <dgm:pt modelId="{0302539E-84ED-4FF4-8AD4-E1BADA6BA5F8}">
      <dgm:prSet/>
      <dgm:spPr/>
      <dgm:t>
        <a:bodyPr/>
        <a:lstStyle/>
        <a:p>
          <a:r>
            <a:rPr lang="ru-RU" dirty="0"/>
            <a:t>Необходимо завоевать доверие в процессе</a:t>
          </a:r>
          <a:endParaRPr lang="en-US" dirty="0"/>
        </a:p>
      </dgm:t>
    </dgm:pt>
    <dgm:pt modelId="{59071352-5B66-48EF-9A7C-08B9B2885F24}" type="parTrans" cxnId="{C331439F-AE26-4136-8948-EC82F1BD888C}">
      <dgm:prSet/>
      <dgm:spPr/>
      <dgm:t>
        <a:bodyPr/>
        <a:lstStyle/>
        <a:p>
          <a:endParaRPr lang="en-US"/>
        </a:p>
      </dgm:t>
    </dgm:pt>
    <dgm:pt modelId="{68ED33A4-D77D-44CD-93B3-D95E2377F335}" type="sibTrans" cxnId="{C331439F-AE26-4136-8948-EC82F1BD888C}">
      <dgm:prSet/>
      <dgm:spPr/>
      <dgm:t>
        <a:bodyPr/>
        <a:lstStyle/>
        <a:p>
          <a:endParaRPr lang="en-US"/>
        </a:p>
      </dgm:t>
    </dgm:pt>
    <dgm:pt modelId="{DC160A7F-C721-435A-8663-9FEBBB10C301}" type="pres">
      <dgm:prSet presAssocID="{0CF77FF5-FD5E-46DC-B38F-39415AB882AB}" presName="root" presStyleCnt="0">
        <dgm:presLayoutVars>
          <dgm:dir/>
          <dgm:resizeHandles val="exact"/>
        </dgm:presLayoutVars>
      </dgm:prSet>
      <dgm:spPr/>
    </dgm:pt>
    <dgm:pt modelId="{91C5754A-86CF-41EE-8E18-E4A59A8019D6}" type="pres">
      <dgm:prSet presAssocID="{A1167B98-DB90-44C4-A03E-0538C2D0E840}" presName="compNode" presStyleCnt="0"/>
      <dgm:spPr/>
    </dgm:pt>
    <dgm:pt modelId="{DF4F322C-9BFA-444E-A084-1B62FC04BA71}" type="pres">
      <dgm:prSet presAssocID="{A1167B98-DB90-44C4-A03E-0538C2D0E840}" presName="bgRect" presStyleLbl="bgShp" presStyleIdx="0" presStyleCnt="7"/>
      <dgm:spPr/>
    </dgm:pt>
    <dgm:pt modelId="{70442A6D-8E30-4AE9-B37F-EE7592F00921}" type="pres">
      <dgm:prSet presAssocID="{A1167B98-DB90-44C4-A03E-0538C2D0E840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erarquía"/>
        </a:ext>
      </dgm:extLst>
    </dgm:pt>
    <dgm:pt modelId="{26E80DD0-A2F0-40C7-B1F3-2027CE152D2F}" type="pres">
      <dgm:prSet presAssocID="{A1167B98-DB90-44C4-A03E-0538C2D0E840}" presName="spaceRect" presStyleCnt="0"/>
      <dgm:spPr/>
    </dgm:pt>
    <dgm:pt modelId="{7480EF5B-6F08-4D1A-808A-99796C80DAB3}" type="pres">
      <dgm:prSet presAssocID="{A1167B98-DB90-44C4-A03E-0538C2D0E840}" presName="parTx" presStyleLbl="revTx" presStyleIdx="0" presStyleCnt="7">
        <dgm:presLayoutVars>
          <dgm:chMax val="0"/>
          <dgm:chPref val="0"/>
        </dgm:presLayoutVars>
      </dgm:prSet>
      <dgm:spPr/>
    </dgm:pt>
    <dgm:pt modelId="{7D7DD542-3BAC-4FE0-A824-4119C2B78DE4}" type="pres">
      <dgm:prSet presAssocID="{69AD7230-78CD-4FE3-AE6C-8CF24136B17E}" presName="sibTrans" presStyleCnt="0"/>
      <dgm:spPr/>
    </dgm:pt>
    <dgm:pt modelId="{41235B4C-B214-44A5-A13A-F3FF71A5E9FB}" type="pres">
      <dgm:prSet presAssocID="{442E7CC9-4D70-4AF9-B4BB-8E37C63FF3F3}" presName="compNode" presStyleCnt="0"/>
      <dgm:spPr/>
    </dgm:pt>
    <dgm:pt modelId="{3DD61FA4-77B2-4609-B9BF-4DC9E810A29D}" type="pres">
      <dgm:prSet presAssocID="{442E7CC9-4D70-4AF9-B4BB-8E37C63FF3F3}" presName="bgRect" presStyleLbl="bgShp" presStyleIdx="1" presStyleCnt="7"/>
      <dgm:spPr/>
    </dgm:pt>
    <dgm:pt modelId="{10FA3224-B8B4-42A8-A24F-9014B79C6845}" type="pres">
      <dgm:prSet presAssocID="{442E7CC9-4D70-4AF9-B4BB-8E37C63FF3F3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eo"/>
        </a:ext>
      </dgm:extLst>
    </dgm:pt>
    <dgm:pt modelId="{CA111F74-82F0-4D7D-8DE2-E93ED182F9AD}" type="pres">
      <dgm:prSet presAssocID="{442E7CC9-4D70-4AF9-B4BB-8E37C63FF3F3}" presName="spaceRect" presStyleCnt="0"/>
      <dgm:spPr/>
    </dgm:pt>
    <dgm:pt modelId="{8F20E999-2742-4F72-95E8-5D4EBF2EE71D}" type="pres">
      <dgm:prSet presAssocID="{442E7CC9-4D70-4AF9-B4BB-8E37C63FF3F3}" presName="parTx" presStyleLbl="revTx" presStyleIdx="1" presStyleCnt="7">
        <dgm:presLayoutVars>
          <dgm:chMax val="0"/>
          <dgm:chPref val="0"/>
        </dgm:presLayoutVars>
      </dgm:prSet>
      <dgm:spPr/>
    </dgm:pt>
    <dgm:pt modelId="{A936D0E8-5842-4155-BE9A-4D7DC976266A}" type="pres">
      <dgm:prSet presAssocID="{B92C71BB-8FCA-47FE-BC3D-1EEFE712FF41}" presName="sibTrans" presStyleCnt="0"/>
      <dgm:spPr/>
    </dgm:pt>
    <dgm:pt modelId="{13E00C1E-D31F-42A3-BEE7-106D2C7D3E39}" type="pres">
      <dgm:prSet presAssocID="{4F060C6F-25C1-45B1-9B62-7137FDE2A1CC}" presName="compNode" presStyleCnt="0"/>
      <dgm:spPr/>
    </dgm:pt>
    <dgm:pt modelId="{3225FF5A-F8A1-47D9-8298-2F019611953B}" type="pres">
      <dgm:prSet presAssocID="{4F060C6F-25C1-45B1-9B62-7137FDE2A1CC}" presName="bgRect" presStyleLbl="bgShp" presStyleIdx="2" presStyleCnt="7"/>
      <dgm:spPr/>
    </dgm:pt>
    <dgm:pt modelId="{FC0B632D-21E6-42F6-97D3-B863E722A63D}" type="pres">
      <dgm:prSet presAssocID="{4F060C6F-25C1-45B1-9B62-7137FDE2A1CC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3B9574C5-EFE2-45D8-BF09-C8B6C75A9082}" type="pres">
      <dgm:prSet presAssocID="{4F060C6F-25C1-45B1-9B62-7137FDE2A1CC}" presName="spaceRect" presStyleCnt="0"/>
      <dgm:spPr/>
    </dgm:pt>
    <dgm:pt modelId="{3144F37D-AB73-4B84-85AC-5088FB1A59B1}" type="pres">
      <dgm:prSet presAssocID="{4F060C6F-25C1-45B1-9B62-7137FDE2A1CC}" presName="parTx" presStyleLbl="revTx" presStyleIdx="2" presStyleCnt="7">
        <dgm:presLayoutVars>
          <dgm:chMax val="0"/>
          <dgm:chPref val="0"/>
        </dgm:presLayoutVars>
      </dgm:prSet>
      <dgm:spPr/>
    </dgm:pt>
    <dgm:pt modelId="{E46E4935-2F9D-4AF0-B32F-C6B9B22BB6F9}" type="pres">
      <dgm:prSet presAssocID="{8BADAB9E-9066-4B23-B6A2-3D497344CEBD}" presName="sibTrans" presStyleCnt="0"/>
      <dgm:spPr/>
    </dgm:pt>
    <dgm:pt modelId="{CC852EB8-1990-44CA-8198-F2F3F1C264B5}" type="pres">
      <dgm:prSet presAssocID="{53BCCE24-1035-48B1-B875-B963C1B72800}" presName="compNode" presStyleCnt="0"/>
      <dgm:spPr/>
    </dgm:pt>
    <dgm:pt modelId="{B77A0B67-321B-4DDC-986D-212B059D7C5C}" type="pres">
      <dgm:prSet presAssocID="{53BCCE24-1035-48B1-B875-B963C1B72800}" presName="bgRect" presStyleLbl="bgShp" presStyleIdx="3" presStyleCnt="7"/>
      <dgm:spPr/>
    </dgm:pt>
    <dgm:pt modelId="{E41D6B8E-9E1B-4F95-80F7-C64A5890306E}" type="pres">
      <dgm:prSet presAssocID="{53BCCE24-1035-48B1-B875-B963C1B72800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pretón de manos"/>
        </a:ext>
      </dgm:extLst>
    </dgm:pt>
    <dgm:pt modelId="{E0B446F2-EFB3-488C-A995-9463781EE4F6}" type="pres">
      <dgm:prSet presAssocID="{53BCCE24-1035-48B1-B875-B963C1B72800}" presName="spaceRect" presStyleCnt="0"/>
      <dgm:spPr/>
    </dgm:pt>
    <dgm:pt modelId="{8E44D680-7FD8-4CD8-8D06-A9462779A306}" type="pres">
      <dgm:prSet presAssocID="{53BCCE24-1035-48B1-B875-B963C1B72800}" presName="parTx" presStyleLbl="revTx" presStyleIdx="3" presStyleCnt="7">
        <dgm:presLayoutVars>
          <dgm:chMax val="0"/>
          <dgm:chPref val="0"/>
        </dgm:presLayoutVars>
      </dgm:prSet>
      <dgm:spPr/>
    </dgm:pt>
    <dgm:pt modelId="{940E74F4-B866-48E2-B1FB-5190103DCB6D}" type="pres">
      <dgm:prSet presAssocID="{A395AF5E-C2B1-432B-9EED-DA53CE03AE4F}" presName="sibTrans" presStyleCnt="0"/>
      <dgm:spPr/>
    </dgm:pt>
    <dgm:pt modelId="{A6F6754A-711C-4068-80DB-19C9C2AB3B11}" type="pres">
      <dgm:prSet presAssocID="{5034D53A-F284-49F9-A03D-EC858F771ACA}" presName="compNode" presStyleCnt="0"/>
      <dgm:spPr/>
    </dgm:pt>
    <dgm:pt modelId="{6CE18552-39AD-4BBF-A8CC-E5562C5D9B4E}" type="pres">
      <dgm:prSet presAssocID="{5034D53A-F284-49F9-A03D-EC858F771ACA}" presName="bgRect" presStyleLbl="bgShp" presStyleIdx="4" presStyleCnt="7"/>
      <dgm:spPr/>
    </dgm:pt>
    <dgm:pt modelId="{DC8B8832-3146-46EA-8535-F2B9CACFD52B}" type="pres">
      <dgm:prSet presAssocID="{5034D53A-F284-49F9-A03D-EC858F771ACA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144B61EB-44B5-462A-9098-3FBC4C207A26}" type="pres">
      <dgm:prSet presAssocID="{5034D53A-F284-49F9-A03D-EC858F771ACA}" presName="spaceRect" presStyleCnt="0"/>
      <dgm:spPr/>
    </dgm:pt>
    <dgm:pt modelId="{69D7A5FF-E6BE-464B-A439-8161830ACF8C}" type="pres">
      <dgm:prSet presAssocID="{5034D53A-F284-49F9-A03D-EC858F771ACA}" presName="parTx" presStyleLbl="revTx" presStyleIdx="4" presStyleCnt="7">
        <dgm:presLayoutVars>
          <dgm:chMax val="0"/>
          <dgm:chPref val="0"/>
        </dgm:presLayoutVars>
      </dgm:prSet>
      <dgm:spPr/>
    </dgm:pt>
    <dgm:pt modelId="{6D74F163-80ED-4AC6-9310-94117B78B3B7}" type="pres">
      <dgm:prSet presAssocID="{B6007F80-44E4-4E57-8E8E-57E089224699}" presName="sibTrans" presStyleCnt="0"/>
      <dgm:spPr/>
    </dgm:pt>
    <dgm:pt modelId="{5DB874D1-DBE7-4BAF-834C-156B2804989D}" type="pres">
      <dgm:prSet presAssocID="{A4FB30CC-42C7-4496-B588-05BB6141FAB6}" presName="compNode" presStyleCnt="0"/>
      <dgm:spPr/>
    </dgm:pt>
    <dgm:pt modelId="{7CD856E1-D246-4974-B622-61A2819ED988}" type="pres">
      <dgm:prSet presAssocID="{A4FB30CC-42C7-4496-B588-05BB6141FAB6}" presName="bgRect" presStyleLbl="bgShp" presStyleIdx="5" presStyleCnt="7"/>
      <dgm:spPr/>
    </dgm:pt>
    <dgm:pt modelId="{F089B8BE-260F-481D-9082-3F4A26DB3006}" type="pres">
      <dgm:prSet presAssocID="{A4FB30CC-42C7-4496-B588-05BB6141FAB6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jo"/>
        </a:ext>
      </dgm:extLst>
    </dgm:pt>
    <dgm:pt modelId="{58D7B393-5EF7-44DF-8E9F-011341688F61}" type="pres">
      <dgm:prSet presAssocID="{A4FB30CC-42C7-4496-B588-05BB6141FAB6}" presName="spaceRect" presStyleCnt="0"/>
      <dgm:spPr/>
    </dgm:pt>
    <dgm:pt modelId="{D16F7F27-D2BD-4366-ABAB-CA5A1179EE0A}" type="pres">
      <dgm:prSet presAssocID="{A4FB30CC-42C7-4496-B588-05BB6141FAB6}" presName="parTx" presStyleLbl="revTx" presStyleIdx="5" presStyleCnt="7">
        <dgm:presLayoutVars>
          <dgm:chMax val="0"/>
          <dgm:chPref val="0"/>
        </dgm:presLayoutVars>
      </dgm:prSet>
      <dgm:spPr/>
    </dgm:pt>
    <dgm:pt modelId="{0D2309C1-E546-4D53-AF90-9CE81B39E2AF}" type="pres">
      <dgm:prSet presAssocID="{E5B632C4-0159-491F-AD01-EA81C2B7A9AD}" presName="sibTrans" presStyleCnt="0"/>
      <dgm:spPr/>
    </dgm:pt>
    <dgm:pt modelId="{8EEE0AD6-8400-48CD-9349-98E29D809A7E}" type="pres">
      <dgm:prSet presAssocID="{0302539E-84ED-4FF4-8AD4-E1BADA6BA5F8}" presName="compNode" presStyleCnt="0"/>
      <dgm:spPr/>
    </dgm:pt>
    <dgm:pt modelId="{3BBC8B72-0840-490F-98BF-A73DD5F7566E}" type="pres">
      <dgm:prSet presAssocID="{0302539E-84ED-4FF4-8AD4-E1BADA6BA5F8}" presName="bgRect" presStyleLbl="bgShp" presStyleIdx="6" presStyleCnt="7"/>
      <dgm:spPr/>
    </dgm:pt>
    <dgm:pt modelId="{2352D716-F0C5-4FEE-AD70-71A31D2BFC2D}" type="pres">
      <dgm:prSet presAssocID="{0302539E-84ED-4FF4-8AD4-E1BADA6BA5F8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uarios"/>
        </a:ext>
      </dgm:extLst>
    </dgm:pt>
    <dgm:pt modelId="{D8AB6807-0994-413F-9A95-66F0BE5FD3A0}" type="pres">
      <dgm:prSet presAssocID="{0302539E-84ED-4FF4-8AD4-E1BADA6BA5F8}" presName="spaceRect" presStyleCnt="0"/>
      <dgm:spPr/>
    </dgm:pt>
    <dgm:pt modelId="{78D84BB5-D5BF-44DA-846A-C2F5E23FD408}" type="pres">
      <dgm:prSet presAssocID="{0302539E-84ED-4FF4-8AD4-E1BADA6BA5F8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ACCEAC12-9D26-4F5C-9418-84CBEFD19A90}" type="presOf" srcId="{0302539E-84ED-4FF4-8AD4-E1BADA6BA5F8}" destId="{78D84BB5-D5BF-44DA-846A-C2F5E23FD408}" srcOrd="0" destOrd="0" presId="urn:microsoft.com/office/officeart/2018/2/layout/IconVerticalSolidList"/>
    <dgm:cxn modelId="{180A8D2C-1A9F-44B1-8E2C-566A566F49AE}" srcId="{0CF77FF5-FD5E-46DC-B38F-39415AB882AB}" destId="{A4FB30CC-42C7-4496-B588-05BB6141FAB6}" srcOrd="5" destOrd="0" parTransId="{99731A1B-7B4D-4093-90B8-441EACBD1692}" sibTransId="{E5B632C4-0159-491F-AD01-EA81C2B7A9AD}"/>
    <dgm:cxn modelId="{0DC0C765-E780-43D2-BD89-6C07E68D160B}" type="presOf" srcId="{5034D53A-F284-49F9-A03D-EC858F771ACA}" destId="{69D7A5FF-E6BE-464B-A439-8161830ACF8C}" srcOrd="0" destOrd="0" presId="urn:microsoft.com/office/officeart/2018/2/layout/IconVerticalSolidList"/>
    <dgm:cxn modelId="{3290EF6D-6CE6-417D-93A9-B1A2CC4AD482}" type="presOf" srcId="{4F060C6F-25C1-45B1-9B62-7137FDE2A1CC}" destId="{3144F37D-AB73-4B84-85AC-5088FB1A59B1}" srcOrd="0" destOrd="0" presId="urn:microsoft.com/office/officeart/2018/2/layout/IconVerticalSolidList"/>
    <dgm:cxn modelId="{B5EEB94E-BD68-494D-A4BB-E042AC2D450B}" type="presOf" srcId="{0CF77FF5-FD5E-46DC-B38F-39415AB882AB}" destId="{DC160A7F-C721-435A-8663-9FEBBB10C301}" srcOrd="0" destOrd="0" presId="urn:microsoft.com/office/officeart/2018/2/layout/IconVerticalSolidList"/>
    <dgm:cxn modelId="{3BFEA955-F1F1-4CA8-AA02-6DA3A3557DCB}" type="presOf" srcId="{53BCCE24-1035-48B1-B875-B963C1B72800}" destId="{8E44D680-7FD8-4CD8-8D06-A9462779A306}" srcOrd="0" destOrd="0" presId="urn:microsoft.com/office/officeart/2018/2/layout/IconVerticalSolidList"/>
    <dgm:cxn modelId="{40105958-11C3-4FBF-AE3D-10F1F3226B2E}" type="presOf" srcId="{A4FB30CC-42C7-4496-B588-05BB6141FAB6}" destId="{D16F7F27-D2BD-4366-ABAB-CA5A1179EE0A}" srcOrd="0" destOrd="0" presId="urn:microsoft.com/office/officeart/2018/2/layout/IconVerticalSolidList"/>
    <dgm:cxn modelId="{115A287F-F0A3-4579-9A0D-5FD0ED3F1735}" srcId="{0CF77FF5-FD5E-46DC-B38F-39415AB882AB}" destId="{442E7CC9-4D70-4AF9-B4BB-8E37C63FF3F3}" srcOrd="1" destOrd="0" parTransId="{688C8D56-54C1-4EEA-94FB-C3E2E1DED242}" sibTransId="{B92C71BB-8FCA-47FE-BC3D-1EEFE712FF41}"/>
    <dgm:cxn modelId="{0107C68A-1C7F-4748-970C-FF77C8CFA08B}" srcId="{0CF77FF5-FD5E-46DC-B38F-39415AB882AB}" destId="{A1167B98-DB90-44C4-A03E-0538C2D0E840}" srcOrd="0" destOrd="0" parTransId="{A2E60481-242F-484B-9827-463D9E175A39}" sibTransId="{69AD7230-78CD-4FE3-AE6C-8CF24136B17E}"/>
    <dgm:cxn modelId="{A2DC488F-34AF-49B2-B323-993B2CAA0D54}" srcId="{0CF77FF5-FD5E-46DC-B38F-39415AB882AB}" destId="{5034D53A-F284-49F9-A03D-EC858F771ACA}" srcOrd="4" destOrd="0" parTransId="{5371FF85-4E37-458E-840E-A44AEDAEB63F}" sibTransId="{B6007F80-44E4-4E57-8E8E-57E089224699}"/>
    <dgm:cxn modelId="{C331439F-AE26-4136-8948-EC82F1BD888C}" srcId="{0CF77FF5-FD5E-46DC-B38F-39415AB882AB}" destId="{0302539E-84ED-4FF4-8AD4-E1BADA6BA5F8}" srcOrd="6" destOrd="0" parTransId="{59071352-5B66-48EF-9A7C-08B9B2885F24}" sibTransId="{68ED33A4-D77D-44CD-93B3-D95E2377F335}"/>
    <dgm:cxn modelId="{9C4022AA-AC30-43DF-AA2E-6C83560A639D}" srcId="{0CF77FF5-FD5E-46DC-B38F-39415AB882AB}" destId="{53BCCE24-1035-48B1-B875-B963C1B72800}" srcOrd="3" destOrd="0" parTransId="{891CA7DC-D2CA-4002-8F84-D46CA489C619}" sibTransId="{A395AF5E-C2B1-432B-9EED-DA53CE03AE4F}"/>
    <dgm:cxn modelId="{99E262BF-DCC3-4EA4-BBF9-7E74D3C63629}" type="presOf" srcId="{A1167B98-DB90-44C4-A03E-0538C2D0E840}" destId="{7480EF5B-6F08-4D1A-808A-99796C80DAB3}" srcOrd="0" destOrd="0" presId="urn:microsoft.com/office/officeart/2018/2/layout/IconVerticalSolidList"/>
    <dgm:cxn modelId="{DE762EE2-E3FC-4803-B90C-B647EF4B69C2}" srcId="{0CF77FF5-FD5E-46DC-B38F-39415AB882AB}" destId="{4F060C6F-25C1-45B1-9B62-7137FDE2A1CC}" srcOrd="2" destOrd="0" parTransId="{7096C7E3-D3D9-40E7-BEA6-A8403909DB80}" sibTransId="{8BADAB9E-9066-4B23-B6A2-3D497344CEBD}"/>
    <dgm:cxn modelId="{FE2947ED-0BFC-4C4C-B7C9-636A7E306B8B}" type="presOf" srcId="{442E7CC9-4D70-4AF9-B4BB-8E37C63FF3F3}" destId="{8F20E999-2742-4F72-95E8-5D4EBF2EE71D}" srcOrd="0" destOrd="0" presId="urn:microsoft.com/office/officeart/2018/2/layout/IconVerticalSolidList"/>
    <dgm:cxn modelId="{239CB285-88AE-48C7-BF9F-6149E6DD3C59}" type="presParOf" srcId="{DC160A7F-C721-435A-8663-9FEBBB10C301}" destId="{91C5754A-86CF-41EE-8E18-E4A59A8019D6}" srcOrd="0" destOrd="0" presId="urn:microsoft.com/office/officeart/2018/2/layout/IconVerticalSolidList"/>
    <dgm:cxn modelId="{AE998D44-E5F1-45FE-AD22-E3C2EBB88FE4}" type="presParOf" srcId="{91C5754A-86CF-41EE-8E18-E4A59A8019D6}" destId="{DF4F322C-9BFA-444E-A084-1B62FC04BA71}" srcOrd="0" destOrd="0" presId="urn:microsoft.com/office/officeart/2018/2/layout/IconVerticalSolidList"/>
    <dgm:cxn modelId="{6F3E8C6E-8D60-43FF-86EC-CF1F5E042E11}" type="presParOf" srcId="{91C5754A-86CF-41EE-8E18-E4A59A8019D6}" destId="{70442A6D-8E30-4AE9-B37F-EE7592F00921}" srcOrd="1" destOrd="0" presId="urn:microsoft.com/office/officeart/2018/2/layout/IconVerticalSolidList"/>
    <dgm:cxn modelId="{301D34EB-1B06-4313-99A7-20800755C1BE}" type="presParOf" srcId="{91C5754A-86CF-41EE-8E18-E4A59A8019D6}" destId="{26E80DD0-A2F0-40C7-B1F3-2027CE152D2F}" srcOrd="2" destOrd="0" presId="urn:microsoft.com/office/officeart/2018/2/layout/IconVerticalSolidList"/>
    <dgm:cxn modelId="{8F977340-17E5-4C43-B0F6-6367E2FCFCDB}" type="presParOf" srcId="{91C5754A-86CF-41EE-8E18-E4A59A8019D6}" destId="{7480EF5B-6F08-4D1A-808A-99796C80DAB3}" srcOrd="3" destOrd="0" presId="urn:microsoft.com/office/officeart/2018/2/layout/IconVerticalSolidList"/>
    <dgm:cxn modelId="{8A5E1EB9-62E3-4078-81B6-C49888E57AFE}" type="presParOf" srcId="{DC160A7F-C721-435A-8663-9FEBBB10C301}" destId="{7D7DD542-3BAC-4FE0-A824-4119C2B78DE4}" srcOrd="1" destOrd="0" presId="urn:microsoft.com/office/officeart/2018/2/layout/IconVerticalSolidList"/>
    <dgm:cxn modelId="{D60EC480-FB44-4546-AA19-4124A9A57A0A}" type="presParOf" srcId="{DC160A7F-C721-435A-8663-9FEBBB10C301}" destId="{41235B4C-B214-44A5-A13A-F3FF71A5E9FB}" srcOrd="2" destOrd="0" presId="urn:microsoft.com/office/officeart/2018/2/layout/IconVerticalSolidList"/>
    <dgm:cxn modelId="{F33E6F62-B69F-49A6-A5D8-E819577C93FE}" type="presParOf" srcId="{41235B4C-B214-44A5-A13A-F3FF71A5E9FB}" destId="{3DD61FA4-77B2-4609-B9BF-4DC9E810A29D}" srcOrd="0" destOrd="0" presId="urn:microsoft.com/office/officeart/2018/2/layout/IconVerticalSolidList"/>
    <dgm:cxn modelId="{0B0B128D-FC94-4B04-8B6B-913F5DB27A17}" type="presParOf" srcId="{41235B4C-B214-44A5-A13A-F3FF71A5E9FB}" destId="{10FA3224-B8B4-42A8-A24F-9014B79C6845}" srcOrd="1" destOrd="0" presId="urn:microsoft.com/office/officeart/2018/2/layout/IconVerticalSolidList"/>
    <dgm:cxn modelId="{68988A2E-772F-429E-8486-28E73CD79A31}" type="presParOf" srcId="{41235B4C-B214-44A5-A13A-F3FF71A5E9FB}" destId="{CA111F74-82F0-4D7D-8DE2-E93ED182F9AD}" srcOrd="2" destOrd="0" presId="urn:microsoft.com/office/officeart/2018/2/layout/IconVerticalSolidList"/>
    <dgm:cxn modelId="{AF83B548-7B52-455F-BD7A-CE527C394BCA}" type="presParOf" srcId="{41235B4C-B214-44A5-A13A-F3FF71A5E9FB}" destId="{8F20E999-2742-4F72-95E8-5D4EBF2EE71D}" srcOrd="3" destOrd="0" presId="urn:microsoft.com/office/officeart/2018/2/layout/IconVerticalSolidList"/>
    <dgm:cxn modelId="{E2002E12-1465-47CB-B7CA-DEEC7589C5E5}" type="presParOf" srcId="{DC160A7F-C721-435A-8663-9FEBBB10C301}" destId="{A936D0E8-5842-4155-BE9A-4D7DC976266A}" srcOrd="3" destOrd="0" presId="urn:microsoft.com/office/officeart/2018/2/layout/IconVerticalSolidList"/>
    <dgm:cxn modelId="{270D4315-6D9D-40D5-9C5C-B406C1FDAA2F}" type="presParOf" srcId="{DC160A7F-C721-435A-8663-9FEBBB10C301}" destId="{13E00C1E-D31F-42A3-BEE7-106D2C7D3E39}" srcOrd="4" destOrd="0" presId="urn:microsoft.com/office/officeart/2018/2/layout/IconVerticalSolidList"/>
    <dgm:cxn modelId="{3569D089-D521-4D9C-9BDC-F3E8EC878C1A}" type="presParOf" srcId="{13E00C1E-D31F-42A3-BEE7-106D2C7D3E39}" destId="{3225FF5A-F8A1-47D9-8298-2F019611953B}" srcOrd="0" destOrd="0" presId="urn:microsoft.com/office/officeart/2018/2/layout/IconVerticalSolidList"/>
    <dgm:cxn modelId="{22765AED-36D8-4644-AB2B-FC3D226D9AE1}" type="presParOf" srcId="{13E00C1E-D31F-42A3-BEE7-106D2C7D3E39}" destId="{FC0B632D-21E6-42F6-97D3-B863E722A63D}" srcOrd="1" destOrd="0" presId="urn:microsoft.com/office/officeart/2018/2/layout/IconVerticalSolidList"/>
    <dgm:cxn modelId="{16E81BA8-B33F-4AB1-A42D-DA0DE2CB942F}" type="presParOf" srcId="{13E00C1E-D31F-42A3-BEE7-106D2C7D3E39}" destId="{3B9574C5-EFE2-45D8-BF09-C8B6C75A9082}" srcOrd="2" destOrd="0" presId="urn:microsoft.com/office/officeart/2018/2/layout/IconVerticalSolidList"/>
    <dgm:cxn modelId="{6554CFEB-EE7A-4CCE-9255-9EBE890DE408}" type="presParOf" srcId="{13E00C1E-D31F-42A3-BEE7-106D2C7D3E39}" destId="{3144F37D-AB73-4B84-85AC-5088FB1A59B1}" srcOrd="3" destOrd="0" presId="urn:microsoft.com/office/officeart/2018/2/layout/IconVerticalSolidList"/>
    <dgm:cxn modelId="{CF5CAB34-6345-4DA5-81BB-E853C3C4F0B1}" type="presParOf" srcId="{DC160A7F-C721-435A-8663-9FEBBB10C301}" destId="{E46E4935-2F9D-4AF0-B32F-C6B9B22BB6F9}" srcOrd="5" destOrd="0" presId="urn:microsoft.com/office/officeart/2018/2/layout/IconVerticalSolidList"/>
    <dgm:cxn modelId="{3CDEB305-2632-4D5E-80AE-6D093CA6C56E}" type="presParOf" srcId="{DC160A7F-C721-435A-8663-9FEBBB10C301}" destId="{CC852EB8-1990-44CA-8198-F2F3F1C264B5}" srcOrd="6" destOrd="0" presId="urn:microsoft.com/office/officeart/2018/2/layout/IconVerticalSolidList"/>
    <dgm:cxn modelId="{9462AD37-9B45-4AE4-B4E2-51157435E39F}" type="presParOf" srcId="{CC852EB8-1990-44CA-8198-F2F3F1C264B5}" destId="{B77A0B67-321B-4DDC-986D-212B059D7C5C}" srcOrd="0" destOrd="0" presId="urn:microsoft.com/office/officeart/2018/2/layout/IconVerticalSolidList"/>
    <dgm:cxn modelId="{A0182B50-14B4-41D9-9836-F18452F3E03A}" type="presParOf" srcId="{CC852EB8-1990-44CA-8198-F2F3F1C264B5}" destId="{E41D6B8E-9E1B-4F95-80F7-C64A5890306E}" srcOrd="1" destOrd="0" presId="urn:microsoft.com/office/officeart/2018/2/layout/IconVerticalSolidList"/>
    <dgm:cxn modelId="{25F91E93-66AD-4465-8532-CFE9C61F187D}" type="presParOf" srcId="{CC852EB8-1990-44CA-8198-F2F3F1C264B5}" destId="{E0B446F2-EFB3-488C-A995-9463781EE4F6}" srcOrd="2" destOrd="0" presId="urn:microsoft.com/office/officeart/2018/2/layout/IconVerticalSolidList"/>
    <dgm:cxn modelId="{06401C29-F5BE-4B61-812A-8BCAA3F6D142}" type="presParOf" srcId="{CC852EB8-1990-44CA-8198-F2F3F1C264B5}" destId="{8E44D680-7FD8-4CD8-8D06-A9462779A306}" srcOrd="3" destOrd="0" presId="urn:microsoft.com/office/officeart/2018/2/layout/IconVerticalSolidList"/>
    <dgm:cxn modelId="{050C74E2-9F3D-4058-A96F-7964C8E8AE62}" type="presParOf" srcId="{DC160A7F-C721-435A-8663-9FEBBB10C301}" destId="{940E74F4-B866-48E2-B1FB-5190103DCB6D}" srcOrd="7" destOrd="0" presId="urn:microsoft.com/office/officeart/2018/2/layout/IconVerticalSolidList"/>
    <dgm:cxn modelId="{DC35B056-761A-4399-A7DA-FB3ECB0FEA2C}" type="presParOf" srcId="{DC160A7F-C721-435A-8663-9FEBBB10C301}" destId="{A6F6754A-711C-4068-80DB-19C9C2AB3B11}" srcOrd="8" destOrd="0" presId="urn:microsoft.com/office/officeart/2018/2/layout/IconVerticalSolidList"/>
    <dgm:cxn modelId="{272FA1D6-0C66-4BBD-8C17-FC7F77F5E5F7}" type="presParOf" srcId="{A6F6754A-711C-4068-80DB-19C9C2AB3B11}" destId="{6CE18552-39AD-4BBF-A8CC-E5562C5D9B4E}" srcOrd="0" destOrd="0" presId="urn:microsoft.com/office/officeart/2018/2/layout/IconVerticalSolidList"/>
    <dgm:cxn modelId="{E64DBDD6-AF92-486B-97D7-83CDA56DFD06}" type="presParOf" srcId="{A6F6754A-711C-4068-80DB-19C9C2AB3B11}" destId="{DC8B8832-3146-46EA-8535-F2B9CACFD52B}" srcOrd="1" destOrd="0" presId="urn:microsoft.com/office/officeart/2018/2/layout/IconVerticalSolidList"/>
    <dgm:cxn modelId="{0BA76DA8-8B74-41EB-A155-123466030B14}" type="presParOf" srcId="{A6F6754A-711C-4068-80DB-19C9C2AB3B11}" destId="{144B61EB-44B5-462A-9098-3FBC4C207A26}" srcOrd="2" destOrd="0" presId="urn:microsoft.com/office/officeart/2018/2/layout/IconVerticalSolidList"/>
    <dgm:cxn modelId="{6FF8CBE0-4E7C-480B-9D42-82AE40E64EA3}" type="presParOf" srcId="{A6F6754A-711C-4068-80DB-19C9C2AB3B11}" destId="{69D7A5FF-E6BE-464B-A439-8161830ACF8C}" srcOrd="3" destOrd="0" presId="urn:microsoft.com/office/officeart/2018/2/layout/IconVerticalSolidList"/>
    <dgm:cxn modelId="{6093C28C-70C6-4680-8947-179E6A06BFBB}" type="presParOf" srcId="{DC160A7F-C721-435A-8663-9FEBBB10C301}" destId="{6D74F163-80ED-4AC6-9310-94117B78B3B7}" srcOrd="9" destOrd="0" presId="urn:microsoft.com/office/officeart/2018/2/layout/IconVerticalSolidList"/>
    <dgm:cxn modelId="{BCE13355-8C4F-48DF-B0C1-CBADA304FCF7}" type="presParOf" srcId="{DC160A7F-C721-435A-8663-9FEBBB10C301}" destId="{5DB874D1-DBE7-4BAF-834C-156B2804989D}" srcOrd="10" destOrd="0" presId="urn:microsoft.com/office/officeart/2018/2/layout/IconVerticalSolidList"/>
    <dgm:cxn modelId="{64C5F8A1-3284-4C1E-994F-EE4BFFF9626D}" type="presParOf" srcId="{5DB874D1-DBE7-4BAF-834C-156B2804989D}" destId="{7CD856E1-D246-4974-B622-61A2819ED988}" srcOrd="0" destOrd="0" presId="urn:microsoft.com/office/officeart/2018/2/layout/IconVerticalSolidList"/>
    <dgm:cxn modelId="{07F8A016-6483-480D-9969-06A29295B0A2}" type="presParOf" srcId="{5DB874D1-DBE7-4BAF-834C-156B2804989D}" destId="{F089B8BE-260F-481D-9082-3F4A26DB3006}" srcOrd="1" destOrd="0" presId="urn:microsoft.com/office/officeart/2018/2/layout/IconVerticalSolidList"/>
    <dgm:cxn modelId="{DCAFCA5C-C759-45B8-AA19-0F39F066BABF}" type="presParOf" srcId="{5DB874D1-DBE7-4BAF-834C-156B2804989D}" destId="{58D7B393-5EF7-44DF-8E9F-011341688F61}" srcOrd="2" destOrd="0" presId="urn:microsoft.com/office/officeart/2018/2/layout/IconVerticalSolidList"/>
    <dgm:cxn modelId="{D0CA28DE-E6E0-4F1E-AC88-E539F55FFA15}" type="presParOf" srcId="{5DB874D1-DBE7-4BAF-834C-156B2804989D}" destId="{D16F7F27-D2BD-4366-ABAB-CA5A1179EE0A}" srcOrd="3" destOrd="0" presId="urn:microsoft.com/office/officeart/2018/2/layout/IconVerticalSolidList"/>
    <dgm:cxn modelId="{278C359D-0C88-4CC1-942D-07E80F9A4A6A}" type="presParOf" srcId="{DC160A7F-C721-435A-8663-9FEBBB10C301}" destId="{0D2309C1-E546-4D53-AF90-9CE81B39E2AF}" srcOrd="11" destOrd="0" presId="urn:microsoft.com/office/officeart/2018/2/layout/IconVerticalSolidList"/>
    <dgm:cxn modelId="{AAB51A5F-A0BD-4DD2-B567-FA4BE096F856}" type="presParOf" srcId="{DC160A7F-C721-435A-8663-9FEBBB10C301}" destId="{8EEE0AD6-8400-48CD-9349-98E29D809A7E}" srcOrd="12" destOrd="0" presId="urn:microsoft.com/office/officeart/2018/2/layout/IconVerticalSolidList"/>
    <dgm:cxn modelId="{26C46A97-9196-4C1B-A432-09E44677E862}" type="presParOf" srcId="{8EEE0AD6-8400-48CD-9349-98E29D809A7E}" destId="{3BBC8B72-0840-490F-98BF-A73DD5F7566E}" srcOrd="0" destOrd="0" presId="urn:microsoft.com/office/officeart/2018/2/layout/IconVerticalSolidList"/>
    <dgm:cxn modelId="{43459402-4981-4743-ABB2-1477A00A4C36}" type="presParOf" srcId="{8EEE0AD6-8400-48CD-9349-98E29D809A7E}" destId="{2352D716-F0C5-4FEE-AD70-71A31D2BFC2D}" srcOrd="1" destOrd="0" presId="urn:microsoft.com/office/officeart/2018/2/layout/IconVerticalSolidList"/>
    <dgm:cxn modelId="{A917523B-3D0B-431E-A6F3-9FC6F68AB76D}" type="presParOf" srcId="{8EEE0AD6-8400-48CD-9349-98E29D809A7E}" destId="{D8AB6807-0994-413F-9A95-66F0BE5FD3A0}" srcOrd="2" destOrd="0" presId="urn:microsoft.com/office/officeart/2018/2/layout/IconVerticalSolidList"/>
    <dgm:cxn modelId="{07C72601-6E48-4C88-84E0-777607592A81}" type="presParOf" srcId="{8EEE0AD6-8400-48CD-9349-98E29D809A7E}" destId="{78D84BB5-D5BF-44DA-846A-C2F5E23FD40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438EF-D405-41CA-A7D4-597B4EDB5025}">
      <dsp:nvSpPr>
        <dsp:cNvPr id="0" name=""/>
        <dsp:cNvSpPr/>
      </dsp:nvSpPr>
      <dsp:spPr>
        <a:xfrm>
          <a:off x="1116900" y="-6549"/>
          <a:ext cx="5497323" cy="5497323"/>
        </a:xfrm>
        <a:prstGeom prst="circularArrow">
          <a:avLst>
            <a:gd name="adj1" fmla="val 5274"/>
            <a:gd name="adj2" fmla="val 312630"/>
            <a:gd name="adj3" fmla="val 14233417"/>
            <a:gd name="adj4" fmla="val 17123926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5433E4-3380-4306-B8A8-5F0219442061}">
      <dsp:nvSpPr>
        <dsp:cNvPr id="0" name=""/>
        <dsp:cNvSpPr/>
      </dsp:nvSpPr>
      <dsp:spPr>
        <a:xfrm>
          <a:off x="2823672" y="246"/>
          <a:ext cx="2083779" cy="10418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noProof="0" dirty="0"/>
            <a:t>Коммуникация</a:t>
          </a:r>
          <a:endParaRPr lang="en-GB" sz="1900" kern="1200" noProof="0" dirty="0"/>
        </a:p>
      </dsp:txBody>
      <dsp:txXfrm>
        <a:off x="2874533" y="51107"/>
        <a:ext cx="1982057" cy="940167"/>
      </dsp:txXfrm>
    </dsp:sp>
    <dsp:sp modelId="{FBCCB1B7-769B-45F5-8778-567226E227D0}">
      <dsp:nvSpPr>
        <dsp:cNvPr id="0" name=""/>
        <dsp:cNvSpPr/>
      </dsp:nvSpPr>
      <dsp:spPr>
        <a:xfrm>
          <a:off x="4755040" y="1115321"/>
          <a:ext cx="2083779" cy="10418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noProof="0" dirty="0"/>
            <a:t>Раскрытие информации</a:t>
          </a:r>
          <a:endParaRPr lang="en-GB" sz="1900" kern="1200" noProof="0" dirty="0"/>
        </a:p>
      </dsp:txBody>
      <dsp:txXfrm>
        <a:off x="4805901" y="1166182"/>
        <a:ext cx="1982057" cy="940167"/>
      </dsp:txXfrm>
    </dsp:sp>
    <dsp:sp modelId="{7EC12904-7C88-4E38-91A5-18DD514AF65E}">
      <dsp:nvSpPr>
        <dsp:cNvPr id="0" name=""/>
        <dsp:cNvSpPr/>
      </dsp:nvSpPr>
      <dsp:spPr>
        <a:xfrm>
          <a:off x="4755040" y="3345473"/>
          <a:ext cx="2083779" cy="10418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noProof="0" dirty="0"/>
            <a:t>Консультации</a:t>
          </a:r>
          <a:endParaRPr lang="en-GB" sz="1900" kern="1200" noProof="0" dirty="0"/>
        </a:p>
      </dsp:txBody>
      <dsp:txXfrm>
        <a:off x="4805901" y="3396334"/>
        <a:ext cx="1982057" cy="940167"/>
      </dsp:txXfrm>
    </dsp:sp>
    <dsp:sp modelId="{429C7FD7-78CD-4935-89A7-4276B1DA0FC3}">
      <dsp:nvSpPr>
        <dsp:cNvPr id="0" name=""/>
        <dsp:cNvSpPr/>
      </dsp:nvSpPr>
      <dsp:spPr>
        <a:xfrm>
          <a:off x="2823672" y="4460548"/>
          <a:ext cx="2083779" cy="10418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noProof="0" dirty="0"/>
            <a:t>Переговоры и партнерства</a:t>
          </a:r>
          <a:endParaRPr lang="en-GB" sz="1900" kern="1200" noProof="0" dirty="0"/>
        </a:p>
      </dsp:txBody>
      <dsp:txXfrm>
        <a:off x="2874533" y="4511409"/>
        <a:ext cx="1982057" cy="940167"/>
      </dsp:txXfrm>
    </dsp:sp>
    <dsp:sp modelId="{85E09A6E-BBE4-4610-8DA2-7121F4520028}">
      <dsp:nvSpPr>
        <dsp:cNvPr id="0" name=""/>
        <dsp:cNvSpPr/>
      </dsp:nvSpPr>
      <dsp:spPr>
        <a:xfrm>
          <a:off x="892304" y="3345473"/>
          <a:ext cx="2083779" cy="10418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noProof="0" dirty="0"/>
            <a:t>Управление жалобами</a:t>
          </a:r>
          <a:endParaRPr lang="en-GB" sz="1900" kern="1200" noProof="0" dirty="0"/>
        </a:p>
      </dsp:txBody>
      <dsp:txXfrm>
        <a:off x="943165" y="3396334"/>
        <a:ext cx="1982057" cy="940167"/>
      </dsp:txXfrm>
    </dsp:sp>
    <dsp:sp modelId="{9A5584EF-06FC-4A60-833C-C064F0F230C4}">
      <dsp:nvSpPr>
        <dsp:cNvPr id="0" name=""/>
        <dsp:cNvSpPr/>
      </dsp:nvSpPr>
      <dsp:spPr>
        <a:xfrm>
          <a:off x="892304" y="1115321"/>
          <a:ext cx="2083779" cy="10418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noProof="0" dirty="0"/>
            <a:t>Реализация, мониторинг и оценка</a:t>
          </a:r>
          <a:endParaRPr lang="en-GB" sz="1900" kern="1200" noProof="0" dirty="0"/>
        </a:p>
      </dsp:txBody>
      <dsp:txXfrm>
        <a:off x="943165" y="1166182"/>
        <a:ext cx="1982057" cy="9401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1962F9-86E7-4AE2-AFE5-E5271EB24646}">
      <dsp:nvSpPr>
        <dsp:cNvPr id="0" name=""/>
        <dsp:cNvSpPr/>
      </dsp:nvSpPr>
      <dsp:spPr>
        <a:xfrm>
          <a:off x="50" y="29096"/>
          <a:ext cx="4795093" cy="7437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Какие у нас есть каналы?</a:t>
          </a:r>
          <a:endParaRPr lang="en-US" sz="2000" kern="1200" dirty="0"/>
        </a:p>
      </dsp:txBody>
      <dsp:txXfrm>
        <a:off x="50" y="29096"/>
        <a:ext cx="4795093" cy="743754"/>
      </dsp:txXfrm>
    </dsp:sp>
    <dsp:sp modelId="{EE8EFEBF-E30E-40E3-8FF4-FB392118F919}">
      <dsp:nvSpPr>
        <dsp:cNvPr id="0" name=""/>
        <dsp:cNvSpPr/>
      </dsp:nvSpPr>
      <dsp:spPr>
        <a:xfrm>
          <a:off x="50" y="772851"/>
          <a:ext cx="4795093" cy="230579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Официальные: например, установлены ли четкие сроки для представления комментариев в период общественных консультаций?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Неофициальные: например, необходимые, но иногда несправедливые</a:t>
          </a:r>
          <a:endParaRPr lang="en-US" sz="2000" kern="1200" dirty="0"/>
        </a:p>
      </dsp:txBody>
      <dsp:txXfrm>
        <a:off x="50" y="772851"/>
        <a:ext cx="4795093" cy="2305799"/>
      </dsp:txXfrm>
    </dsp:sp>
    <dsp:sp modelId="{47D52F9F-CCB4-486A-B34E-A57D551AC6EC}">
      <dsp:nvSpPr>
        <dsp:cNvPr id="0" name=""/>
        <dsp:cNvSpPr/>
      </dsp:nvSpPr>
      <dsp:spPr>
        <a:xfrm>
          <a:off x="5466456" y="29096"/>
          <a:ext cx="4795093" cy="743754"/>
        </a:xfrm>
        <a:prstGeom prst="rect">
          <a:avLst/>
        </a:prstGeom>
        <a:solidFill>
          <a:schemeClr val="accent2">
            <a:hueOff val="-1446200"/>
            <a:satOff val="-9924"/>
            <a:lumOff val="5098"/>
            <a:alphaOff val="0"/>
          </a:schemeClr>
        </a:solidFill>
        <a:ln w="12700" cap="flat" cmpd="sng" algn="ctr">
          <a:solidFill>
            <a:schemeClr val="accent2">
              <a:hueOff val="-1446200"/>
              <a:satOff val="-9924"/>
              <a:lumOff val="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Каков наш вклад в улучшение этих каналов?</a:t>
          </a:r>
          <a:endParaRPr lang="en-US" sz="2000" kern="1200" dirty="0"/>
        </a:p>
      </dsp:txBody>
      <dsp:txXfrm>
        <a:off x="5466456" y="29096"/>
        <a:ext cx="4795093" cy="743754"/>
      </dsp:txXfrm>
    </dsp:sp>
    <dsp:sp modelId="{4DB38C80-226A-4719-BD2A-84EE05ADA9F3}">
      <dsp:nvSpPr>
        <dsp:cNvPr id="0" name=""/>
        <dsp:cNvSpPr/>
      </dsp:nvSpPr>
      <dsp:spPr>
        <a:xfrm>
          <a:off x="5466456" y="772851"/>
          <a:ext cx="4795093" cy="2305799"/>
        </a:xfrm>
        <a:prstGeom prst="rect">
          <a:avLst/>
        </a:prstGeom>
        <a:solidFill>
          <a:schemeClr val="accent2">
            <a:tint val="40000"/>
            <a:alpha val="90000"/>
            <a:hueOff val="-1757410"/>
            <a:satOff val="-6624"/>
            <a:lumOff val="72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757410"/>
              <a:satOff val="-6624"/>
              <a:lumOff val="7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Активно ли мы участвуем в официальных каналах?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Просим ли мы более официальные каналы?</a:t>
          </a:r>
          <a:endParaRPr lang="en-US" sz="2000" kern="1200" dirty="0"/>
        </a:p>
      </dsp:txBody>
      <dsp:txXfrm>
        <a:off x="5466456" y="772851"/>
        <a:ext cx="4795093" cy="23057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394D7-9C9B-4241-A158-A15B24512153}">
      <dsp:nvSpPr>
        <dsp:cNvPr id="0" name=""/>
        <dsp:cNvSpPr/>
      </dsp:nvSpPr>
      <dsp:spPr>
        <a:xfrm rot="5400000">
          <a:off x="7061231" y="-3066299"/>
          <a:ext cx="653733" cy="695350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Организованы ли мы для того, чтобы представлять и защищать их?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Достаточно ли представлены все группы?</a:t>
          </a:r>
          <a:endParaRPr lang="en-US" sz="1200" kern="1200" dirty="0"/>
        </a:p>
      </dsp:txBody>
      <dsp:txXfrm rot="-5400000">
        <a:off x="3911346" y="115499"/>
        <a:ext cx="6921591" cy="589907"/>
      </dsp:txXfrm>
    </dsp:sp>
    <dsp:sp modelId="{721E6055-A70C-45BF-9E6D-FCEB19BE6C9A}">
      <dsp:nvSpPr>
        <dsp:cNvPr id="0" name=""/>
        <dsp:cNvSpPr/>
      </dsp:nvSpPr>
      <dsp:spPr>
        <a:xfrm>
          <a:off x="0" y="1868"/>
          <a:ext cx="3911346" cy="8171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Каковы наши интересы?</a:t>
          </a:r>
          <a:endParaRPr lang="en-US" sz="2100" kern="1200" dirty="0"/>
        </a:p>
      </dsp:txBody>
      <dsp:txXfrm>
        <a:off x="39891" y="41759"/>
        <a:ext cx="3831564" cy="737384"/>
      </dsp:txXfrm>
    </dsp:sp>
    <dsp:sp modelId="{8D65B903-C284-4F36-B804-EC3B432E120B}">
      <dsp:nvSpPr>
        <dsp:cNvPr id="0" name=""/>
        <dsp:cNvSpPr/>
      </dsp:nvSpPr>
      <dsp:spPr>
        <a:xfrm rot="5400000">
          <a:off x="7061231" y="-2208274"/>
          <a:ext cx="653733" cy="695350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Насколько технической является наша позиция? Нужно ли нам использовать дополнительную экспертизу?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Можем ли мы участвовать на всех этапах?</a:t>
          </a:r>
          <a:endParaRPr lang="en-US" sz="1200" kern="1200" dirty="0"/>
        </a:p>
      </dsp:txBody>
      <dsp:txXfrm rot="-5400000">
        <a:off x="3911346" y="973524"/>
        <a:ext cx="6921591" cy="589907"/>
      </dsp:txXfrm>
    </dsp:sp>
    <dsp:sp modelId="{5D56FD66-4348-4C08-819D-6D1BC1A78B96}">
      <dsp:nvSpPr>
        <dsp:cNvPr id="0" name=""/>
        <dsp:cNvSpPr/>
      </dsp:nvSpPr>
      <dsp:spPr>
        <a:xfrm>
          <a:off x="0" y="859893"/>
          <a:ext cx="3911346" cy="81716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Какие возможности у нас есть?</a:t>
          </a:r>
          <a:endParaRPr lang="en-US" sz="2100" kern="1200" dirty="0"/>
        </a:p>
      </dsp:txBody>
      <dsp:txXfrm>
        <a:off x="39891" y="899784"/>
        <a:ext cx="3831564" cy="737384"/>
      </dsp:txXfrm>
    </dsp:sp>
    <dsp:sp modelId="{24518AE8-AC73-45B0-9E79-D90BC0609144}">
      <dsp:nvSpPr>
        <dsp:cNvPr id="0" name=""/>
        <dsp:cNvSpPr/>
      </dsp:nvSpPr>
      <dsp:spPr>
        <a:xfrm rot="5400000">
          <a:off x="7061231" y="-1350250"/>
          <a:ext cx="653733" cy="695350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Можем ли мы получить информацию, которая может быть необходима для улучшения процесса принятия решений?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Готовы ли мы предоставить данные и информацию?</a:t>
          </a:r>
          <a:endParaRPr lang="en-US" sz="1200" kern="1200" dirty="0"/>
        </a:p>
      </dsp:txBody>
      <dsp:txXfrm rot="-5400000">
        <a:off x="3911346" y="1831548"/>
        <a:ext cx="6921591" cy="589907"/>
      </dsp:txXfrm>
    </dsp:sp>
    <dsp:sp modelId="{774BBCE5-D5C6-458D-9E86-2758AD29BBE9}">
      <dsp:nvSpPr>
        <dsp:cNvPr id="0" name=""/>
        <dsp:cNvSpPr/>
      </dsp:nvSpPr>
      <dsp:spPr>
        <a:xfrm>
          <a:off x="0" y="1717918"/>
          <a:ext cx="3911346" cy="81716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Какой информацией мы хотим поделиться?</a:t>
          </a:r>
          <a:endParaRPr lang="en-US" sz="2100" kern="1200" dirty="0"/>
        </a:p>
      </dsp:txBody>
      <dsp:txXfrm>
        <a:off x="39891" y="1757809"/>
        <a:ext cx="3831564" cy="737384"/>
      </dsp:txXfrm>
    </dsp:sp>
    <dsp:sp modelId="{ED8C89CA-5216-4683-849C-267732A1859E}">
      <dsp:nvSpPr>
        <dsp:cNvPr id="0" name=""/>
        <dsp:cNvSpPr/>
      </dsp:nvSpPr>
      <dsp:spPr>
        <a:xfrm rot="5400000">
          <a:off x="7061231" y="-492225"/>
          <a:ext cx="653733" cy="695350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Сколько времени мы должны инвестировать в это?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Каковы сопутствующие расходы?</a:t>
          </a:r>
          <a:endParaRPr lang="en-US" sz="1200" kern="1200" dirty="0"/>
        </a:p>
      </dsp:txBody>
      <dsp:txXfrm rot="-5400000">
        <a:off x="3911346" y="2689573"/>
        <a:ext cx="6921591" cy="589907"/>
      </dsp:txXfrm>
    </dsp:sp>
    <dsp:sp modelId="{89BE4F92-7A6E-4B11-B0A6-3146BF2873B2}">
      <dsp:nvSpPr>
        <dsp:cNvPr id="0" name=""/>
        <dsp:cNvSpPr/>
      </dsp:nvSpPr>
      <dsp:spPr>
        <a:xfrm>
          <a:off x="0" y="2575943"/>
          <a:ext cx="3911346" cy="81716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Каковы затраты?</a:t>
          </a:r>
          <a:endParaRPr lang="en-US" sz="2100" kern="1200" dirty="0"/>
        </a:p>
      </dsp:txBody>
      <dsp:txXfrm>
        <a:off x="39891" y="2615834"/>
        <a:ext cx="3831564" cy="737384"/>
      </dsp:txXfrm>
    </dsp:sp>
    <dsp:sp modelId="{0455F873-17B8-4C29-AB33-7E50C4194F0D}">
      <dsp:nvSpPr>
        <dsp:cNvPr id="0" name=""/>
        <dsp:cNvSpPr/>
      </dsp:nvSpPr>
      <dsp:spPr>
        <a:xfrm rot="5400000">
          <a:off x="7061231" y="365799"/>
          <a:ext cx="653733" cy="6953504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Какую роль мы играем?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Каковы стимулы?</a:t>
          </a:r>
          <a:endParaRPr lang="en-US" sz="1200" kern="1200" dirty="0"/>
        </a:p>
      </dsp:txBody>
      <dsp:txXfrm rot="-5400000">
        <a:off x="3911346" y="3547598"/>
        <a:ext cx="6921591" cy="589907"/>
      </dsp:txXfrm>
    </dsp:sp>
    <dsp:sp modelId="{F7C57C41-A373-4AA1-8B15-50E924552584}">
      <dsp:nvSpPr>
        <dsp:cNvPr id="0" name=""/>
        <dsp:cNvSpPr/>
      </dsp:nvSpPr>
      <dsp:spPr>
        <a:xfrm>
          <a:off x="0" y="3433968"/>
          <a:ext cx="3911346" cy="81716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Какое влияние вы можете оказать на принятие решений?</a:t>
          </a:r>
          <a:endParaRPr lang="en-US" sz="2100" kern="1200" dirty="0"/>
        </a:p>
      </dsp:txBody>
      <dsp:txXfrm>
        <a:off x="39891" y="3473859"/>
        <a:ext cx="3831564" cy="7373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9B66C-074B-445C-AFAF-E597E609E909}">
      <dsp:nvSpPr>
        <dsp:cNvPr id="0" name=""/>
        <dsp:cNvSpPr/>
      </dsp:nvSpPr>
      <dsp:spPr>
        <a:xfrm>
          <a:off x="1898" y="997343"/>
          <a:ext cx="399410" cy="39941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DF449-F2BB-4024-8582-8960D40D5880}">
      <dsp:nvSpPr>
        <dsp:cNvPr id="0" name=""/>
        <dsp:cNvSpPr/>
      </dsp:nvSpPr>
      <dsp:spPr>
        <a:xfrm>
          <a:off x="1898" y="1480620"/>
          <a:ext cx="1141171" cy="21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ru-RU" sz="1400" kern="1200" dirty="0"/>
            <a:t>Определение</a:t>
          </a:r>
          <a:endParaRPr lang="en-US" sz="1400" kern="1200" dirty="0"/>
        </a:p>
      </dsp:txBody>
      <dsp:txXfrm>
        <a:off x="1898" y="1480620"/>
        <a:ext cx="1141171" cy="219318"/>
      </dsp:txXfrm>
    </dsp:sp>
    <dsp:sp modelId="{7F4972E6-DDD8-4CB0-B70E-478E99677202}">
      <dsp:nvSpPr>
        <dsp:cNvPr id="0" name=""/>
        <dsp:cNvSpPr/>
      </dsp:nvSpPr>
      <dsp:spPr>
        <a:xfrm>
          <a:off x="1898" y="1738947"/>
          <a:ext cx="1141171" cy="1208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Проблема, которую необходимо решить, и чего правительство хочет достичь (цели)</a:t>
          </a:r>
          <a:endParaRPr lang="en-US" sz="1100" kern="1200" dirty="0"/>
        </a:p>
      </dsp:txBody>
      <dsp:txXfrm>
        <a:off x="1898" y="1738947"/>
        <a:ext cx="1141171" cy="1208779"/>
      </dsp:txXfrm>
    </dsp:sp>
    <dsp:sp modelId="{29A32BD9-36FD-4849-B15E-6D5A051AAC7D}">
      <dsp:nvSpPr>
        <dsp:cNvPr id="0" name=""/>
        <dsp:cNvSpPr/>
      </dsp:nvSpPr>
      <dsp:spPr>
        <a:xfrm>
          <a:off x="1342775" y="997343"/>
          <a:ext cx="399410" cy="39941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B8B08D-C0BE-4842-8334-21DF9C295E33}">
      <dsp:nvSpPr>
        <dsp:cNvPr id="0" name=""/>
        <dsp:cNvSpPr/>
      </dsp:nvSpPr>
      <dsp:spPr>
        <a:xfrm>
          <a:off x="1342775" y="1480620"/>
          <a:ext cx="1141171" cy="21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ru-RU" sz="1400" kern="1200" dirty="0"/>
            <a:t>Наблюдение</a:t>
          </a:r>
          <a:endParaRPr lang="en-US" sz="1400" kern="1200" dirty="0"/>
        </a:p>
      </dsp:txBody>
      <dsp:txXfrm>
        <a:off x="1342775" y="1480620"/>
        <a:ext cx="1141171" cy="219318"/>
      </dsp:txXfrm>
    </dsp:sp>
    <dsp:sp modelId="{4664FB9D-4269-405D-BADA-C1DEA9DF6AA3}">
      <dsp:nvSpPr>
        <dsp:cNvPr id="0" name=""/>
        <dsp:cNvSpPr/>
      </dsp:nvSpPr>
      <dsp:spPr>
        <a:xfrm>
          <a:off x="1342775" y="1738947"/>
          <a:ext cx="1141171" cy="1208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Для вариантов решения проблемы</a:t>
          </a:r>
          <a:endParaRPr lang="en-US" sz="1100" kern="1200" dirty="0"/>
        </a:p>
      </dsp:txBody>
      <dsp:txXfrm>
        <a:off x="1342775" y="1738947"/>
        <a:ext cx="1141171" cy="1208779"/>
      </dsp:txXfrm>
    </dsp:sp>
    <dsp:sp modelId="{029B2915-F44D-4CE6-B8D7-B2C9D492B0C3}">
      <dsp:nvSpPr>
        <dsp:cNvPr id="0" name=""/>
        <dsp:cNvSpPr/>
      </dsp:nvSpPr>
      <dsp:spPr>
        <a:xfrm>
          <a:off x="2683652" y="997343"/>
          <a:ext cx="399410" cy="39941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1C414F-6E58-4AA7-A41E-7F3B344DA0B7}">
      <dsp:nvSpPr>
        <dsp:cNvPr id="0" name=""/>
        <dsp:cNvSpPr/>
      </dsp:nvSpPr>
      <dsp:spPr>
        <a:xfrm>
          <a:off x="2683652" y="1480620"/>
          <a:ext cx="1141171" cy="21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ru-RU" sz="1400" kern="1200" dirty="0"/>
            <a:t>Анализ</a:t>
          </a:r>
          <a:endParaRPr lang="en-US" sz="1400" kern="1200" dirty="0"/>
        </a:p>
      </dsp:txBody>
      <dsp:txXfrm>
        <a:off x="2683652" y="1480620"/>
        <a:ext cx="1141171" cy="219318"/>
      </dsp:txXfrm>
    </dsp:sp>
    <dsp:sp modelId="{1BB518C2-B312-4687-942E-A6D9C27F1DA6}">
      <dsp:nvSpPr>
        <dsp:cNvPr id="0" name=""/>
        <dsp:cNvSpPr/>
      </dsp:nvSpPr>
      <dsp:spPr>
        <a:xfrm>
          <a:off x="2683652" y="1738947"/>
          <a:ext cx="1141171" cy="1208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Воздействие проблемы на заинтересованные стороны</a:t>
          </a:r>
          <a:endParaRPr lang="en-US" sz="1100" kern="1200" dirty="0"/>
        </a:p>
      </dsp:txBody>
      <dsp:txXfrm>
        <a:off x="2683652" y="1738947"/>
        <a:ext cx="1141171" cy="1208779"/>
      </dsp:txXfrm>
    </dsp:sp>
    <dsp:sp modelId="{1F57328A-79FC-4444-87FF-9D73081D6782}">
      <dsp:nvSpPr>
        <dsp:cNvPr id="0" name=""/>
        <dsp:cNvSpPr/>
      </dsp:nvSpPr>
      <dsp:spPr>
        <a:xfrm>
          <a:off x="4024529" y="997343"/>
          <a:ext cx="399410" cy="39941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F688D-1221-44E3-A628-C929F474614D}">
      <dsp:nvSpPr>
        <dsp:cNvPr id="0" name=""/>
        <dsp:cNvSpPr/>
      </dsp:nvSpPr>
      <dsp:spPr>
        <a:xfrm>
          <a:off x="4024529" y="1480620"/>
          <a:ext cx="1141171" cy="21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ru-RU" sz="1400" kern="1200" dirty="0"/>
            <a:t>Принятие</a:t>
          </a:r>
          <a:endParaRPr lang="en-US" sz="1400" kern="1200" dirty="0"/>
        </a:p>
      </dsp:txBody>
      <dsp:txXfrm>
        <a:off x="4024529" y="1480620"/>
        <a:ext cx="1141171" cy="219318"/>
      </dsp:txXfrm>
    </dsp:sp>
    <dsp:sp modelId="{59750EED-1AF1-4478-88A0-75CC5FB7252C}">
      <dsp:nvSpPr>
        <dsp:cNvPr id="0" name=""/>
        <dsp:cNvSpPr/>
      </dsp:nvSpPr>
      <dsp:spPr>
        <a:xfrm>
          <a:off x="4024529" y="1738947"/>
          <a:ext cx="1141171" cy="1208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Определение того, как решить проблему и как реализовать решение</a:t>
          </a:r>
          <a:endParaRPr lang="en-US" sz="1100" kern="1200" dirty="0"/>
        </a:p>
      </dsp:txBody>
      <dsp:txXfrm>
        <a:off x="4024529" y="1738947"/>
        <a:ext cx="1141171" cy="1208779"/>
      </dsp:txXfrm>
    </dsp:sp>
    <dsp:sp modelId="{FC650BDC-78FE-4B30-9B5B-46B5C03E8889}">
      <dsp:nvSpPr>
        <dsp:cNvPr id="0" name=""/>
        <dsp:cNvSpPr/>
      </dsp:nvSpPr>
      <dsp:spPr>
        <a:xfrm>
          <a:off x="5365406" y="997343"/>
          <a:ext cx="399410" cy="39941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4ED00A-2E0F-45B8-AE74-71547C861A5E}">
      <dsp:nvSpPr>
        <dsp:cNvPr id="0" name=""/>
        <dsp:cNvSpPr/>
      </dsp:nvSpPr>
      <dsp:spPr>
        <a:xfrm>
          <a:off x="5365406" y="1480620"/>
          <a:ext cx="1141171" cy="21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ru-RU" sz="1400" kern="1200" dirty="0"/>
            <a:t>Подготовка</a:t>
          </a:r>
          <a:endParaRPr lang="en-US" sz="1400" kern="1200" dirty="0"/>
        </a:p>
      </dsp:txBody>
      <dsp:txXfrm>
        <a:off x="5365406" y="1480620"/>
        <a:ext cx="1141171" cy="219318"/>
      </dsp:txXfrm>
    </dsp:sp>
    <dsp:sp modelId="{91C70C43-39C7-48AB-973A-7252FB596564}">
      <dsp:nvSpPr>
        <dsp:cNvPr id="0" name=""/>
        <dsp:cNvSpPr/>
      </dsp:nvSpPr>
      <dsp:spPr>
        <a:xfrm>
          <a:off x="5365406" y="1738947"/>
          <a:ext cx="1141171" cy="1208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Решение (например, разработка регламента)</a:t>
          </a:r>
          <a:endParaRPr lang="en-US" sz="1100" kern="1200" dirty="0"/>
        </a:p>
      </dsp:txBody>
      <dsp:txXfrm>
        <a:off x="5365406" y="1738947"/>
        <a:ext cx="1141171" cy="1208779"/>
      </dsp:txXfrm>
    </dsp:sp>
    <dsp:sp modelId="{FC539359-F14A-423E-9B59-E3BCA6027616}">
      <dsp:nvSpPr>
        <dsp:cNvPr id="0" name=""/>
        <dsp:cNvSpPr/>
      </dsp:nvSpPr>
      <dsp:spPr>
        <a:xfrm>
          <a:off x="6706283" y="997343"/>
          <a:ext cx="399410" cy="39941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5A6007-5CB6-4E88-ADF8-840E7989EDBC}">
      <dsp:nvSpPr>
        <dsp:cNvPr id="0" name=""/>
        <dsp:cNvSpPr/>
      </dsp:nvSpPr>
      <dsp:spPr>
        <a:xfrm>
          <a:off x="6706283" y="1480620"/>
          <a:ext cx="1141171" cy="21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ru-RU" sz="1400" kern="1200" dirty="0"/>
            <a:t>Публикация</a:t>
          </a:r>
          <a:endParaRPr lang="en-US" sz="1400" kern="1200" dirty="0"/>
        </a:p>
      </dsp:txBody>
      <dsp:txXfrm>
        <a:off x="6706283" y="1480620"/>
        <a:ext cx="1141171" cy="219318"/>
      </dsp:txXfrm>
    </dsp:sp>
    <dsp:sp modelId="{9913C431-DB7E-47B4-82F4-4119D8CDC7B1}">
      <dsp:nvSpPr>
        <dsp:cNvPr id="0" name=""/>
        <dsp:cNvSpPr/>
      </dsp:nvSpPr>
      <dsp:spPr>
        <a:xfrm>
          <a:off x="6706283" y="1738947"/>
          <a:ext cx="1141171" cy="1208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Решение (например, предлагаемые правила)</a:t>
          </a:r>
          <a:endParaRPr lang="en-US" sz="1100" kern="1200" dirty="0"/>
        </a:p>
      </dsp:txBody>
      <dsp:txXfrm>
        <a:off x="6706283" y="1738947"/>
        <a:ext cx="1141171" cy="1208779"/>
      </dsp:txXfrm>
    </dsp:sp>
    <dsp:sp modelId="{60DE12CB-F539-4BA8-ACE9-3539927B2E53}">
      <dsp:nvSpPr>
        <dsp:cNvPr id="0" name=""/>
        <dsp:cNvSpPr/>
      </dsp:nvSpPr>
      <dsp:spPr>
        <a:xfrm>
          <a:off x="8047160" y="997343"/>
          <a:ext cx="399410" cy="399410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AFAAA5-56E1-41AE-B5D9-5C4E9EAD18B2}">
      <dsp:nvSpPr>
        <dsp:cNvPr id="0" name=""/>
        <dsp:cNvSpPr/>
      </dsp:nvSpPr>
      <dsp:spPr>
        <a:xfrm>
          <a:off x="8047160" y="1480620"/>
          <a:ext cx="1141171" cy="219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ru-RU" sz="1400" kern="1200" dirty="0"/>
            <a:t>Утверждение</a:t>
          </a:r>
          <a:endParaRPr lang="en-US" sz="1400" kern="1200" dirty="0"/>
        </a:p>
      </dsp:txBody>
      <dsp:txXfrm>
        <a:off x="8047160" y="1480620"/>
        <a:ext cx="1141171" cy="219318"/>
      </dsp:txXfrm>
    </dsp:sp>
    <dsp:sp modelId="{DC2FDE8C-62A2-4EAB-A5CC-9DA471843E50}">
      <dsp:nvSpPr>
        <dsp:cNvPr id="0" name=""/>
        <dsp:cNvSpPr/>
      </dsp:nvSpPr>
      <dsp:spPr>
        <a:xfrm>
          <a:off x="8047160" y="1738947"/>
          <a:ext cx="1141171" cy="1208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Решение (например, регламент)</a:t>
          </a:r>
          <a:endParaRPr lang="en-US" sz="1100" kern="1200" dirty="0"/>
        </a:p>
      </dsp:txBody>
      <dsp:txXfrm>
        <a:off x="8047160" y="1738947"/>
        <a:ext cx="1141171" cy="12087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4F322C-9BFA-444E-A084-1B62FC04BA71}">
      <dsp:nvSpPr>
        <dsp:cNvPr id="0" name=""/>
        <dsp:cNvSpPr/>
      </dsp:nvSpPr>
      <dsp:spPr>
        <a:xfrm>
          <a:off x="0" y="424"/>
          <a:ext cx="5651500" cy="5844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442A6D-8E30-4AE9-B37F-EE7592F00921}">
      <dsp:nvSpPr>
        <dsp:cNvPr id="0" name=""/>
        <dsp:cNvSpPr/>
      </dsp:nvSpPr>
      <dsp:spPr>
        <a:xfrm>
          <a:off x="176803" y="131931"/>
          <a:ext cx="321460" cy="3214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80EF5B-6F08-4D1A-808A-99796C80DAB3}">
      <dsp:nvSpPr>
        <dsp:cNvPr id="0" name=""/>
        <dsp:cNvSpPr/>
      </dsp:nvSpPr>
      <dsp:spPr>
        <a:xfrm>
          <a:off x="675067" y="424"/>
          <a:ext cx="4976432" cy="584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57" tIns="61857" rIns="61857" bIns="6185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Организация, планирование и расстановка приоритетов</a:t>
          </a:r>
          <a:endParaRPr lang="en-US" sz="1600" kern="1200" dirty="0"/>
        </a:p>
      </dsp:txBody>
      <dsp:txXfrm>
        <a:off x="675067" y="424"/>
        <a:ext cx="4976432" cy="584473"/>
      </dsp:txXfrm>
    </dsp:sp>
    <dsp:sp modelId="{3DD61FA4-77B2-4609-B9BF-4DC9E810A29D}">
      <dsp:nvSpPr>
        <dsp:cNvPr id="0" name=""/>
        <dsp:cNvSpPr/>
      </dsp:nvSpPr>
      <dsp:spPr>
        <a:xfrm>
          <a:off x="0" y="731016"/>
          <a:ext cx="5651500" cy="5844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FA3224-B8B4-42A8-A24F-9014B79C6845}">
      <dsp:nvSpPr>
        <dsp:cNvPr id="0" name=""/>
        <dsp:cNvSpPr/>
      </dsp:nvSpPr>
      <dsp:spPr>
        <a:xfrm>
          <a:off x="176803" y="862523"/>
          <a:ext cx="321460" cy="32146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20E999-2742-4F72-95E8-5D4EBF2EE71D}">
      <dsp:nvSpPr>
        <dsp:cNvPr id="0" name=""/>
        <dsp:cNvSpPr/>
      </dsp:nvSpPr>
      <dsp:spPr>
        <a:xfrm>
          <a:off x="675067" y="731016"/>
          <a:ext cx="4976432" cy="584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57" tIns="61857" rIns="61857" bIns="6185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Общение имеет важное значение</a:t>
          </a:r>
          <a:endParaRPr lang="en-US" sz="1600" kern="1200" dirty="0"/>
        </a:p>
      </dsp:txBody>
      <dsp:txXfrm>
        <a:off x="675067" y="731016"/>
        <a:ext cx="4976432" cy="584473"/>
      </dsp:txXfrm>
    </dsp:sp>
    <dsp:sp modelId="{3225FF5A-F8A1-47D9-8298-2F019611953B}">
      <dsp:nvSpPr>
        <dsp:cNvPr id="0" name=""/>
        <dsp:cNvSpPr/>
      </dsp:nvSpPr>
      <dsp:spPr>
        <a:xfrm>
          <a:off x="0" y="1461608"/>
          <a:ext cx="5651500" cy="5844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B632D-21E6-42F6-97D3-B863E722A63D}">
      <dsp:nvSpPr>
        <dsp:cNvPr id="0" name=""/>
        <dsp:cNvSpPr/>
      </dsp:nvSpPr>
      <dsp:spPr>
        <a:xfrm>
          <a:off x="176803" y="1593115"/>
          <a:ext cx="321460" cy="32146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44F37D-AB73-4B84-85AC-5088FB1A59B1}">
      <dsp:nvSpPr>
        <dsp:cNvPr id="0" name=""/>
        <dsp:cNvSpPr/>
      </dsp:nvSpPr>
      <dsp:spPr>
        <a:xfrm>
          <a:off x="675067" y="1461608"/>
          <a:ext cx="4976432" cy="584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57" tIns="61857" rIns="61857" bIns="6185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Нужно быть последовательным в своем подходе и инструментах</a:t>
          </a:r>
          <a:endParaRPr lang="en-US" sz="1600" kern="1200" dirty="0"/>
        </a:p>
      </dsp:txBody>
      <dsp:txXfrm>
        <a:off x="675067" y="1461608"/>
        <a:ext cx="4976432" cy="584473"/>
      </dsp:txXfrm>
    </dsp:sp>
    <dsp:sp modelId="{B77A0B67-321B-4DDC-986D-212B059D7C5C}">
      <dsp:nvSpPr>
        <dsp:cNvPr id="0" name=""/>
        <dsp:cNvSpPr/>
      </dsp:nvSpPr>
      <dsp:spPr>
        <a:xfrm>
          <a:off x="0" y="2192200"/>
          <a:ext cx="5651500" cy="5844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1D6B8E-9E1B-4F95-80F7-C64A5890306E}">
      <dsp:nvSpPr>
        <dsp:cNvPr id="0" name=""/>
        <dsp:cNvSpPr/>
      </dsp:nvSpPr>
      <dsp:spPr>
        <a:xfrm>
          <a:off x="176803" y="2323707"/>
          <a:ext cx="321460" cy="32146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44D680-7FD8-4CD8-8D06-A9462779A306}">
      <dsp:nvSpPr>
        <dsp:cNvPr id="0" name=""/>
        <dsp:cNvSpPr/>
      </dsp:nvSpPr>
      <dsp:spPr>
        <a:xfrm>
          <a:off x="675067" y="2192200"/>
          <a:ext cx="4976432" cy="584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57" tIns="61857" rIns="61857" bIns="6185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Гибкость для адаптации к типу взаимодействия и потребностям</a:t>
          </a:r>
          <a:endParaRPr lang="en-US" sz="1600" kern="1200" dirty="0"/>
        </a:p>
      </dsp:txBody>
      <dsp:txXfrm>
        <a:off x="675067" y="2192200"/>
        <a:ext cx="4976432" cy="584473"/>
      </dsp:txXfrm>
    </dsp:sp>
    <dsp:sp modelId="{6CE18552-39AD-4BBF-A8CC-E5562C5D9B4E}">
      <dsp:nvSpPr>
        <dsp:cNvPr id="0" name=""/>
        <dsp:cNvSpPr/>
      </dsp:nvSpPr>
      <dsp:spPr>
        <a:xfrm>
          <a:off x="0" y="2922792"/>
          <a:ext cx="5651500" cy="5844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8B8832-3146-46EA-8535-F2B9CACFD52B}">
      <dsp:nvSpPr>
        <dsp:cNvPr id="0" name=""/>
        <dsp:cNvSpPr/>
      </dsp:nvSpPr>
      <dsp:spPr>
        <a:xfrm>
          <a:off x="176803" y="3054299"/>
          <a:ext cx="321460" cy="32146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D7A5FF-E6BE-464B-A439-8161830ACF8C}">
      <dsp:nvSpPr>
        <dsp:cNvPr id="0" name=""/>
        <dsp:cNvSpPr/>
      </dsp:nvSpPr>
      <dsp:spPr>
        <a:xfrm>
          <a:off x="675067" y="2922792"/>
          <a:ext cx="4976432" cy="584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57" tIns="61857" rIns="61857" bIns="6185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Тщательное управление интересами и влиянием</a:t>
          </a:r>
          <a:endParaRPr lang="en-US" sz="1600" kern="1200" dirty="0"/>
        </a:p>
      </dsp:txBody>
      <dsp:txXfrm>
        <a:off x="675067" y="2922792"/>
        <a:ext cx="4976432" cy="584473"/>
      </dsp:txXfrm>
    </dsp:sp>
    <dsp:sp modelId="{7CD856E1-D246-4974-B622-61A2819ED988}">
      <dsp:nvSpPr>
        <dsp:cNvPr id="0" name=""/>
        <dsp:cNvSpPr/>
      </dsp:nvSpPr>
      <dsp:spPr>
        <a:xfrm>
          <a:off x="0" y="3653384"/>
          <a:ext cx="5651500" cy="5844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89B8BE-260F-481D-9082-3F4A26DB3006}">
      <dsp:nvSpPr>
        <dsp:cNvPr id="0" name=""/>
        <dsp:cNvSpPr/>
      </dsp:nvSpPr>
      <dsp:spPr>
        <a:xfrm>
          <a:off x="176803" y="3784891"/>
          <a:ext cx="321460" cy="32146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6F7F27-D2BD-4366-ABAB-CA5A1179EE0A}">
      <dsp:nvSpPr>
        <dsp:cNvPr id="0" name=""/>
        <dsp:cNvSpPr/>
      </dsp:nvSpPr>
      <dsp:spPr>
        <a:xfrm>
          <a:off x="675067" y="3653384"/>
          <a:ext cx="4976432" cy="584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57" tIns="61857" rIns="61857" bIns="6185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Мониторинг участия</a:t>
          </a:r>
          <a:endParaRPr lang="en-US" sz="1600" kern="1200" dirty="0"/>
        </a:p>
      </dsp:txBody>
      <dsp:txXfrm>
        <a:off x="675067" y="3653384"/>
        <a:ext cx="4976432" cy="584473"/>
      </dsp:txXfrm>
    </dsp:sp>
    <dsp:sp modelId="{3BBC8B72-0840-490F-98BF-A73DD5F7566E}">
      <dsp:nvSpPr>
        <dsp:cNvPr id="0" name=""/>
        <dsp:cNvSpPr/>
      </dsp:nvSpPr>
      <dsp:spPr>
        <a:xfrm>
          <a:off x="0" y="4383976"/>
          <a:ext cx="5651500" cy="5844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52D716-F0C5-4FEE-AD70-71A31D2BFC2D}">
      <dsp:nvSpPr>
        <dsp:cNvPr id="0" name=""/>
        <dsp:cNvSpPr/>
      </dsp:nvSpPr>
      <dsp:spPr>
        <a:xfrm>
          <a:off x="176803" y="4515483"/>
          <a:ext cx="321460" cy="321460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D84BB5-D5BF-44DA-846A-C2F5E23FD408}">
      <dsp:nvSpPr>
        <dsp:cNvPr id="0" name=""/>
        <dsp:cNvSpPr/>
      </dsp:nvSpPr>
      <dsp:spPr>
        <a:xfrm>
          <a:off x="675067" y="4383976"/>
          <a:ext cx="4976432" cy="584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57" tIns="61857" rIns="61857" bIns="6185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Необходимо завоевать доверие в процессе</a:t>
          </a:r>
          <a:endParaRPr lang="en-US" sz="1600" kern="1200" dirty="0"/>
        </a:p>
      </dsp:txBody>
      <dsp:txXfrm>
        <a:off x="675067" y="4383976"/>
        <a:ext cx="4976432" cy="584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E39AA-64BE-47B4-8C19-D1B5AD20EDB4}" type="datetimeFigureOut">
              <a:rPr lang="es-MX" smtClean="0"/>
              <a:t>25/01/2023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249FE-6258-4D18-B290-49DB5A33D77A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6029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249FE-6258-4D18-B290-49DB5A33D77A}" type="slidenum">
              <a:rPr lang="es-MX" smtClean="0"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7219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9920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698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9990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85980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75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443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5280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172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6983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9CAD897-D46E-4AD2-BD9B-49DD3E640873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7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3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BD7613-FE72-EA20-5DF2-ADA205C57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8969" y="1265562"/>
            <a:ext cx="5928358" cy="2767102"/>
          </a:xfrm>
        </p:spPr>
        <p:txBody>
          <a:bodyPr>
            <a:normAutofit/>
          </a:bodyPr>
          <a:lstStyle/>
          <a:p>
            <a:r>
              <a:rPr lang="ru-RU" sz="2100" dirty="0"/>
              <a:t>Советы, инструменты и стратегии для взаимодействия с заинтересованными сторонами</a:t>
            </a:r>
            <a:br>
              <a:rPr lang="en-GB" sz="2100" dirty="0"/>
            </a:br>
            <a:br>
              <a:rPr lang="en-GB" sz="2100" dirty="0"/>
            </a:br>
            <a:r>
              <a:rPr lang="ru-RU" sz="2100" dirty="0"/>
              <a:t>сессия с участием неправительственных участников</a:t>
            </a:r>
            <a:endParaRPr lang="en-GB" sz="21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EEC6BD-9478-93D4-42E5-77D002F3E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8969" y="4352543"/>
            <a:ext cx="5928358" cy="16353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1300" dirty="0"/>
              <a:t>Делия Родриго - старший эксперт по реформе системы регулирования</a:t>
            </a:r>
          </a:p>
          <a:p>
            <a:pPr>
              <a:lnSpc>
                <a:spcPct val="90000"/>
              </a:lnSpc>
            </a:pPr>
            <a:r>
              <a:rPr lang="ru-RU" sz="1300" dirty="0"/>
              <a:t>США – Средняя Азия</a:t>
            </a:r>
          </a:p>
          <a:p>
            <a:pPr>
              <a:lnSpc>
                <a:spcPct val="90000"/>
              </a:lnSpc>
            </a:pPr>
            <a:r>
              <a:rPr lang="ru-RU" sz="1300" dirty="0"/>
              <a:t>Семинар  по взаимодействию с заинтересованными сторонами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1300" dirty="0"/>
              <a:t>в области цифровой торговли</a:t>
            </a:r>
          </a:p>
          <a:p>
            <a:pPr>
              <a:lnSpc>
                <a:spcPct val="90000"/>
              </a:lnSpc>
            </a:pPr>
            <a:r>
              <a:rPr lang="ru-RU" sz="1300" dirty="0"/>
              <a:t>Тбилиси, 19 января 2023 г</a:t>
            </a:r>
            <a:endParaRPr lang="es-MX" sz="1300" dirty="0"/>
          </a:p>
        </p:txBody>
      </p:sp>
      <p:pic>
        <p:nvPicPr>
          <p:cNvPr id="7" name="Picture 4" descr="People at the meeting desk">
            <a:extLst>
              <a:ext uri="{FF2B5EF4-FFF2-40B4-BE49-F238E27FC236}">
                <a16:creationId xmlns:a16="http://schemas.microsoft.com/office/drawing/2014/main" id="{A3EE20B1-BBB0-D309-AD19-BC81CAA9A0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11" r="35614"/>
          <a:stretch/>
        </p:blipFill>
        <p:spPr>
          <a:xfrm>
            <a:off x="20" y="10"/>
            <a:ext cx="465427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07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7894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CD294E-AA52-FB33-8A6E-6F2D640F4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393" y="1223010"/>
            <a:ext cx="4167575" cy="419195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FFFFFF"/>
                </a:solidFill>
              </a:rPr>
              <a:t>Предоставление регулирующим органам  данных для разработки нормативной базы</a:t>
            </a:r>
            <a:endParaRPr lang="en-GB" sz="2000" dirty="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5436DB-4E8B-43A5-AE55-1C527B62E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18743" y="797433"/>
            <a:ext cx="5934456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3335" y="960120"/>
            <a:ext cx="560527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B09C98-67B3-81B5-97FD-06282A6E4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2421" y="1443035"/>
            <a:ext cx="4652840" cy="4401042"/>
          </a:xfrm>
        </p:spPr>
        <p:txBody>
          <a:bodyPr anchor="ctr"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ru-RU" sz="1700" dirty="0">
                <a:solidFill>
                  <a:srgbClr val="404040"/>
                </a:solidFill>
              </a:rPr>
              <a:t>Данные необходимы для принятия решений на основе фактических сведений, поэтому нужно использовать анализ воздействия регулирования и способствовать его постоянному совершенствованию.</a:t>
            </a:r>
          </a:p>
          <a:p>
            <a:pPr>
              <a:lnSpc>
                <a:spcPct val="90000"/>
              </a:lnSpc>
            </a:pPr>
            <a:r>
              <a:rPr lang="ru-RU" sz="1700" dirty="0">
                <a:solidFill>
                  <a:srgbClr val="404040"/>
                </a:solidFill>
              </a:rPr>
              <a:t>Идеальной информации нет ни у кого! Информационная асимметрия снижает способность регулирующих органов быть более эффективными и результативными в своем участии.</a:t>
            </a:r>
          </a:p>
          <a:p>
            <a:pPr>
              <a:lnSpc>
                <a:spcPct val="90000"/>
              </a:lnSpc>
            </a:pPr>
            <a:r>
              <a:rPr lang="ru-RU" sz="1700" dirty="0">
                <a:solidFill>
                  <a:srgbClr val="404040"/>
                </a:solidFill>
              </a:rPr>
              <a:t>Частный сектор играет ключевую роль в предоставлении достоверных данных и информации.</a:t>
            </a:r>
          </a:p>
          <a:p>
            <a:pPr lvl="1">
              <a:lnSpc>
                <a:spcPct val="90000"/>
              </a:lnSpc>
            </a:pPr>
            <a:r>
              <a:rPr lang="ru-RU" sz="1700" dirty="0">
                <a:solidFill>
                  <a:srgbClr val="404040"/>
                </a:solidFill>
              </a:rPr>
              <a:t>Какая информация требуется? – Правительства должны правильно нацеливаться на необходимую информацию</a:t>
            </a:r>
          </a:p>
          <a:p>
            <a:pPr lvl="1">
              <a:lnSpc>
                <a:spcPct val="90000"/>
              </a:lnSpc>
            </a:pPr>
            <a:r>
              <a:rPr lang="ru-RU" sz="1700" dirty="0">
                <a:solidFill>
                  <a:srgbClr val="404040"/>
                </a:solidFill>
              </a:rPr>
              <a:t>Какие механизмы у нас есть для предоставления данных и информации? – Правительствам нужно облегчить процесс предоставления данных и информации</a:t>
            </a:r>
          </a:p>
          <a:p>
            <a:pPr lvl="1">
              <a:lnSpc>
                <a:spcPct val="90000"/>
              </a:lnSpc>
            </a:pPr>
            <a:r>
              <a:rPr lang="ru-RU" sz="1700" dirty="0">
                <a:solidFill>
                  <a:srgbClr val="404040"/>
                </a:solidFill>
              </a:rPr>
              <a:t>Каким образом используется информация, которую мы предоставляем? – Правительства должны обеспечить обратную связь</a:t>
            </a:r>
            <a:endParaRPr lang="en-GB" sz="1700" dirty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endParaRPr lang="es-MX" sz="17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031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AF33C27-9C85-4B30-9AD7-879D48AFE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5089DD-882D-4413-B8BF-4798BFD84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4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5D4A93-D572-3CDA-9278-EB0FE4D9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1171" y="2681103"/>
            <a:ext cx="3363974" cy="1495794"/>
          </a:xfrm>
          <a:noFill/>
          <a:ln>
            <a:solidFill>
              <a:srgbClr val="FFFFFF"/>
            </a:solidFill>
          </a:ln>
        </p:spPr>
        <p:txBody>
          <a:bodyPr wrap="square">
            <a:normAutofit fontScale="90000"/>
          </a:bodyPr>
          <a:lstStyle/>
          <a:p>
            <a:r>
              <a:rPr lang="ru-RU" sz="2000" dirty="0">
                <a:solidFill>
                  <a:srgbClr val="FFFFFF"/>
                </a:solidFill>
              </a:rPr>
              <a:t>Каким образом наше взаимодействие может быть конструктивным и эффективным?</a:t>
            </a:r>
            <a:endParaRPr lang="en-GB" sz="2000" dirty="0">
              <a:solidFill>
                <a:srgbClr val="FFFFFF"/>
              </a:solidFill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4F161D5D-7098-D758-E485-209E9D2FE2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263345"/>
              </p:ext>
            </p:extLst>
          </p:nvPr>
        </p:nvGraphicFramePr>
        <p:xfrm>
          <a:off x="920750" y="965200"/>
          <a:ext cx="5651500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7974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8882018-D05A-D5E7-22B8-382A18E31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ru-RU" dirty="0"/>
              <a:t>Поработаем в группах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5D95DE-C7B0-A248-116D-EF93463D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1843590"/>
            <a:ext cx="8779512" cy="3573984"/>
          </a:xfrm>
        </p:spPr>
        <p:txBody>
          <a:bodyPr>
            <a:normAutofit fontScale="85000" lnSpcReduction="10000"/>
          </a:bodyPr>
          <a:lstStyle/>
          <a:p>
            <a:r>
              <a:rPr lang="ru-RU" sz="1700" dirty="0">
                <a:solidFill>
                  <a:srgbClr val="404040"/>
                </a:solidFill>
              </a:rPr>
              <a:t>Наше правительство планирует регулировать кибербезопасность/электронные подписи/электронные сделки (выберите одно из перечисленных!).</a:t>
            </a:r>
            <a:r>
              <a:rPr lang="en-GB" sz="1700" dirty="0">
                <a:solidFill>
                  <a:srgbClr val="404040"/>
                </a:solidFill>
              </a:rPr>
              <a:t>  </a:t>
            </a:r>
          </a:p>
          <a:p>
            <a:r>
              <a:rPr lang="ru-RU" sz="1700" dirty="0">
                <a:solidFill>
                  <a:srgbClr val="404040"/>
                </a:solidFill>
              </a:rPr>
              <a:t>У нас есть разные опасения по этому вопросу, и мы хотели бы участвовать на ранних этапах и в процессе разработки регламента.</a:t>
            </a:r>
          </a:p>
          <a:p>
            <a:r>
              <a:rPr lang="ru-RU" sz="1700" dirty="0">
                <a:solidFill>
                  <a:srgbClr val="404040"/>
                </a:solidFill>
              </a:rPr>
              <a:t>Предположения для упражнения</a:t>
            </a:r>
            <a:r>
              <a:rPr lang="en-GB" sz="1700" dirty="0">
                <a:solidFill>
                  <a:srgbClr val="404040"/>
                </a:solidFill>
              </a:rPr>
              <a:t>: </a:t>
            </a:r>
          </a:p>
          <a:p>
            <a:pPr lvl="1"/>
            <a:r>
              <a:rPr lang="ru-RU" sz="1700" dirty="0">
                <a:solidFill>
                  <a:srgbClr val="404040"/>
                </a:solidFill>
              </a:rPr>
              <a:t>Правительство официально не заявляло о своем намерении взаимодействовать с заинтересованными сторонами. Однако мы знаем, что этот вопрос необходимо обсудить, поскольку последствия значительны.</a:t>
            </a:r>
          </a:p>
          <a:p>
            <a:pPr lvl="1"/>
            <a:r>
              <a:rPr lang="ru-RU" sz="1700" dirty="0">
                <a:solidFill>
                  <a:srgbClr val="404040"/>
                </a:solidFill>
              </a:rPr>
              <a:t>Мы будем настаивать на проведение предварительных консультаций: как мы это  будем делать?</a:t>
            </a:r>
          </a:p>
          <a:p>
            <a:pPr lvl="1"/>
            <a:r>
              <a:rPr lang="ru-RU" sz="1700" dirty="0">
                <a:solidFill>
                  <a:srgbClr val="404040"/>
                </a:solidFill>
              </a:rPr>
              <a:t>Правительство создает Рабочую группу для обсуждения этих вопросов, прежде чем оно урегулирует их.</a:t>
            </a:r>
          </a:p>
          <a:p>
            <a:pPr lvl="1"/>
            <a:r>
              <a:rPr lang="ru-RU" sz="1700" dirty="0">
                <a:solidFill>
                  <a:srgbClr val="404040"/>
                </a:solidFill>
              </a:rPr>
              <a:t>Кроме того, в нашей стране действует требование по проведению общественных консультаций в течение 15 дней по проектам нормативных актов.</a:t>
            </a:r>
            <a:endParaRPr lang="en-GB" sz="17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580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8882018-D05A-D5E7-22B8-382A18E31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ru-RU" dirty="0"/>
              <a:t>Поработаем в группах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5D95DE-C7B0-A248-116D-EF93463D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320497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404040"/>
                </a:solidFill>
              </a:rPr>
              <a:t>Обсудите следующие вопросы в группе</a:t>
            </a:r>
            <a:r>
              <a:rPr lang="en-GB" dirty="0">
                <a:solidFill>
                  <a:srgbClr val="404040"/>
                </a:solidFill>
              </a:rPr>
              <a:t>:</a:t>
            </a:r>
          </a:p>
          <a:p>
            <a:pPr lvl="1"/>
            <a:r>
              <a:rPr lang="ru-RU" dirty="0">
                <a:solidFill>
                  <a:srgbClr val="404040"/>
                </a:solidFill>
              </a:rPr>
              <a:t>Перечислите 3 проблемы, которые волнуют вашу ассоциацию/компанию.</a:t>
            </a:r>
          </a:p>
          <a:p>
            <a:pPr lvl="1"/>
            <a:r>
              <a:rPr lang="ru-RU" dirty="0">
                <a:solidFill>
                  <a:srgbClr val="404040"/>
                </a:solidFill>
              </a:rPr>
              <a:t>Как бы вы обратились в ответственное министерство для того, чтобы запросить предварительную консультацию? Как вы можете повлиять на решение правительства?</a:t>
            </a:r>
          </a:p>
          <a:p>
            <a:pPr lvl="1"/>
            <a:r>
              <a:rPr lang="ru-RU" dirty="0">
                <a:solidFill>
                  <a:srgbClr val="404040"/>
                </a:solidFill>
              </a:rPr>
              <a:t>Какие инструменты вы могли бы предложить министерству для эффективного участия в обсуждении и рассмотрении ваших проблем? Пожалуйста, перечислите плюсы и минусы каждого из них.</a:t>
            </a:r>
          </a:p>
          <a:p>
            <a:pPr lvl="1"/>
            <a:r>
              <a:rPr lang="ru-RU" dirty="0">
                <a:solidFill>
                  <a:srgbClr val="404040"/>
                </a:solidFill>
              </a:rPr>
              <a:t>Какие проблемы и препятствия вы находите при использовании этих механизмов? Используйте свой личный опыт, основанный на существующей практике в вашей стране.</a:t>
            </a:r>
            <a:endParaRPr lang="en-GB" dirty="0">
              <a:solidFill>
                <a:srgbClr val="404040"/>
              </a:solidFill>
            </a:endParaRPr>
          </a:p>
          <a:p>
            <a:pPr lvl="1"/>
            <a:endParaRPr lang="en-GB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10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7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7894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C6B9AD5-F14F-2928-9FBE-200DA5B88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344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FFFFFF"/>
                </a:solidFill>
              </a:rPr>
              <a:t>Благодарю за внимание!</a:t>
            </a:r>
            <a:endParaRPr lang="es-MX" sz="2400" dirty="0">
              <a:solidFill>
                <a:srgbClr val="FFFFFF"/>
              </a:solidFill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5E5436DB-4E8B-43A5-AE55-1C527B62E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18743" y="797433"/>
            <a:ext cx="5934456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3335" y="960120"/>
            <a:ext cx="560527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8C8DC1-2B4A-3294-41C1-D7A5381AE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9551" y="1444752"/>
            <a:ext cx="4652840" cy="3968496"/>
          </a:xfrm>
        </p:spPr>
        <p:txBody>
          <a:bodyPr anchor="ctr">
            <a:normAutofit/>
          </a:bodyPr>
          <a:lstStyle/>
          <a:p>
            <a:endParaRPr lang="es-MX" dirty="0">
              <a:solidFill>
                <a:srgbClr val="404040"/>
              </a:solidFill>
            </a:endParaRPr>
          </a:p>
          <a:p>
            <a:r>
              <a:rPr lang="es-MX" dirty="0">
                <a:solidFill>
                  <a:srgbClr val="404040"/>
                </a:solidFill>
              </a:rPr>
              <a:t>drodrigo@alliorodrigo.com</a:t>
            </a:r>
          </a:p>
        </p:txBody>
      </p:sp>
    </p:spTree>
    <p:extLst>
      <p:ext uri="{BB962C8B-B14F-4D97-AF65-F5344CB8AC3E}">
        <p14:creationId xmlns:p14="http://schemas.microsoft.com/office/powerpoint/2010/main" val="3113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2E4B6F-0728-A8F5-5366-3217D7D24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422" y="1586484"/>
            <a:ext cx="39719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ru-RU" sz="2500" dirty="0">
                <a:solidFill>
                  <a:srgbClr val="FFFFFF"/>
                </a:solidFill>
              </a:rPr>
              <a:t>Темы для обсуждения</a:t>
            </a:r>
            <a:endParaRPr lang="en-GB" sz="2500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B303A5-FFDE-CD59-AE85-4501D2E5A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ru-RU" dirty="0"/>
              <a:t>Что такое взаимодействие с заинтересованными сторонами?</a:t>
            </a:r>
          </a:p>
          <a:p>
            <a:r>
              <a:rPr lang="ru-RU" dirty="0"/>
              <a:t>Уровни и инструменты взаимодействия</a:t>
            </a:r>
          </a:p>
          <a:p>
            <a:r>
              <a:rPr lang="ru-RU" dirty="0"/>
              <a:t>Уделение особого внимания разработке правил:</a:t>
            </a:r>
            <a:endParaRPr lang="en-GB" dirty="0"/>
          </a:p>
          <a:p>
            <a:pPr lvl="1"/>
            <a:r>
              <a:rPr lang="ru-RU" dirty="0"/>
              <a:t>Предварительные консультации</a:t>
            </a:r>
          </a:p>
          <a:p>
            <a:pPr lvl="1"/>
            <a:r>
              <a:rPr lang="ru-RU" dirty="0"/>
              <a:t>Общественные консультации</a:t>
            </a:r>
            <a:endParaRPr lang="en-GB" dirty="0"/>
          </a:p>
          <a:p>
            <a:r>
              <a:rPr lang="ru-RU" dirty="0"/>
              <a:t>Работа в группах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839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F4680D4-DEE2-49EE-AF90-EFEAF50AE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166755B-B956-F645-0F17-12A25029D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956750"/>
            <a:ext cx="5653279" cy="1660719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Autofit/>
          </a:bodyPr>
          <a:lstStyle/>
          <a:p>
            <a:r>
              <a:rPr lang="ru-RU" sz="2400" dirty="0"/>
              <a:t>Что означает взаимодействие с заинтересованными сторонами?</a:t>
            </a:r>
            <a:endParaRPr lang="en-GB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359A90-73B8-AC42-A687-26328EA25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" y="2858703"/>
            <a:ext cx="5285791" cy="3042547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FFFFFF"/>
                </a:solidFill>
              </a:rPr>
              <a:t>Взаимодействие с заинтересованными сторонами — это процесс, посредством которого организация вовлекает людей, на которых могут повлиять принимаемые ею решения или которые могут повлиять на реализацию ее решений.</a:t>
            </a:r>
          </a:p>
          <a:p>
            <a:r>
              <a:rPr lang="ru-RU" dirty="0">
                <a:solidFill>
                  <a:srgbClr val="FFFFFF"/>
                </a:solidFill>
              </a:rPr>
              <a:t>Взаимодействие с заинтересованными сторонами — это систематический процесс выявления, анализа, планирования, определения приоритетов и реализации действий, направленных на вовлечение заинтересованных сторон и оказание на них влияния.</a:t>
            </a:r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C52EE1-5085-4960-AD29-A926E62E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640080"/>
            <a:ext cx="4017264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15AA94-C237-4412-B37B-EB317D2B0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0772" y="806357"/>
            <a:ext cx="3685032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Graphic 6" descr="Conexiones">
            <a:extLst>
              <a:ext uri="{FF2B5EF4-FFF2-40B4-BE49-F238E27FC236}">
                <a16:creationId xmlns:a16="http://schemas.microsoft.com/office/drawing/2014/main" id="{C2E61C43-9929-143E-003A-4F9E16E3B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65364" y="1592741"/>
            <a:ext cx="3355848" cy="335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712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FC534B-DB7D-EDBB-2151-8D032BB7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8552" y="2921173"/>
            <a:ext cx="3628313" cy="1719407"/>
          </a:xfrm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z="2000" dirty="0"/>
              <a:t>Спектр взаимодействия с заинтересованными сторонами</a:t>
            </a:r>
            <a:endParaRPr lang="en-US" sz="2000" dirty="0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B8AFBB67-2575-4F5A-96CF-CD2EB02A1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354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450FFF5-EA37-D9BC-557C-D3CED9E7E3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135" y="1769807"/>
            <a:ext cx="7344697" cy="33626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E1521D7-9AFF-44DA-AEC8-620F7B6EBF5D}"/>
              </a:ext>
            </a:extLst>
          </p:cNvPr>
          <p:cNvSpPr txBox="1"/>
          <p:nvPr/>
        </p:nvSpPr>
        <p:spPr>
          <a:xfrm>
            <a:off x="4081125" y="2326813"/>
            <a:ext cx="3548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Интенсивность</a:t>
            </a:r>
            <a:r>
              <a:rPr lang="ru-RU" dirty="0"/>
              <a:t> </a:t>
            </a:r>
            <a:r>
              <a:rPr lang="ru-RU" b="1" dirty="0"/>
              <a:t>взаимодействия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1598A3-8937-4526-9E97-CA27080E1683}"/>
              </a:ext>
            </a:extLst>
          </p:cNvPr>
          <p:cNvSpPr txBox="1"/>
          <p:nvPr/>
        </p:nvSpPr>
        <p:spPr>
          <a:xfrm>
            <a:off x="428262" y="2736507"/>
            <a:ext cx="3548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Количество</a:t>
            </a:r>
            <a:r>
              <a:rPr lang="ru-RU" dirty="0"/>
              <a:t> </a:t>
            </a:r>
            <a:r>
              <a:rPr lang="ru-RU" b="1" dirty="0"/>
              <a:t>вовлеченных</a:t>
            </a:r>
            <a:r>
              <a:rPr lang="ru-RU" dirty="0"/>
              <a:t> </a:t>
            </a:r>
            <a:r>
              <a:rPr lang="ru-RU" b="1" dirty="0"/>
              <a:t>людей</a:t>
            </a:r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5AE047-CAC3-44A8-8153-A0BE413FE2B2}"/>
              </a:ext>
            </a:extLst>
          </p:cNvPr>
          <p:cNvSpPr txBox="1"/>
          <p:nvPr/>
        </p:nvSpPr>
        <p:spPr>
          <a:xfrm>
            <a:off x="428262" y="4756063"/>
            <a:ext cx="1403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Стратегии</a:t>
            </a:r>
            <a:r>
              <a:rPr lang="ru-RU" sz="1400" dirty="0"/>
              <a:t> </a:t>
            </a:r>
            <a:r>
              <a:rPr lang="ru-RU" sz="1400" b="1" dirty="0"/>
              <a:t>общения</a:t>
            </a:r>
            <a:endParaRPr lang="en-US" sz="1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B5E17F-D711-4F2B-956C-81761A572AF8}"/>
              </a:ext>
            </a:extLst>
          </p:cNvPr>
          <p:cNvSpPr txBox="1"/>
          <p:nvPr/>
        </p:nvSpPr>
        <p:spPr>
          <a:xfrm>
            <a:off x="1712232" y="4756063"/>
            <a:ext cx="1403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Раскрытие информации</a:t>
            </a:r>
            <a:endParaRPr lang="en-US" sz="14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66D710-5598-44ED-B00B-26FFFA2B38DB}"/>
              </a:ext>
            </a:extLst>
          </p:cNvPr>
          <p:cNvSpPr txBox="1"/>
          <p:nvPr/>
        </p:nvSpPr>
        <p:spPr>
          <a:xfrm>
            <a:off x="3138681" y="4756063"/>
            <a:ext cx="1403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Консультации</a:t>
            </a:r>
            <a:endParaRPr lang="en-US" sz="14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0A09E3-A30B-486C-BE25-351A264E3883}"/>
              </a:ext>
            </a:extLst>
          </p:cNvPr>
          <p:cNvSpPr txBox="1"/>
          <p:nvPr/>
        </p:nvSpPr>
        <p:spPr>
          <a:xfrm>
            <a:off x="4692335" y="4744172"/>
            <a:ext cx="1403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Участие</a:t>
            </a:r>
            <a:endParaRPr lang="en-US" sz="1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73A718-C936-4F33-984B-C1552BB74E36}"/>
              </a:ext>
            </a:extLst>
          </p:cNvPr>
          <p:cNvSpPr txBox="1"/>
          <p:nvPr/>
        </p:nvSpPr>
        <p:spPr>
          <a:xfrm>
            <a:off x="6041994" y="4741731"/>
            <a:ext cx="1403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Переговоры и партнерства</a:t>
            </a:r>
            <a:endParaRPr lang="en-US" sz="1400" b="1" dirty="0"/>
          </a:p>
        </p:txBody>
      </p:sp>
      <p:sp>
        <p:nvSpPr>
          <p:cNvPr id="16" name="CuadroTexto 4">
            <a:extLst>
              <a:ext uri="{FF2B5EF4-FFF2-40B4-BE49-F238E27FC236}">
                <a16:creationId xmlns:a16="http://schemas.microsoft.com/office/drawing/2014/main" id="{E1FC009A-AF45-4369-8A5D-44D4F2D9CCF2}"/>
              </a:ext>
            </a:extLst>
          </p:cNvPr>
          <p:cNvSpPr txBox="1"/>
          <p:nvPr/>
        </p:nvSpPr>
        <p:spPr>
          <a:xfrm>
            <a:off x="668237" y="5555226"/>
            <a:ext cx="66174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Источник:</a:t>
            </a:r>
            <a:r>
              <a:rPr lang="en-GB" sz="1000" dirty="0"/>
              <a:t> IFC (2007), </a:t>
            </a:r>
            <a:r>
              <a:rPr lang="en-GB" sz="1000" i="1" dirty="0"/>
              <a:t>Stakeholder Engagement: A Good Practice Handbook for Companies Doing Business in Emerging Markets</a:t>
            </a:r>
            <a:r>
              <a:rPr lang="en-GB" sz="1000" dirty="0"/>
              <a:t>, Washington </a:t>
            </a:r>
            <a:r>
              <a:rPr lang="ru-RU" sz="1000" dirty="0"/>
              <a:t>(«Взаимодействие с заинтересованными сторонами: Руководство по передовой практике для компаний, ведущих бизнес на развивающихся рынках», Вашингтон)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970863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49F5908-98D1-A053-DD32-D611FE9B9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110" y="2015614"/>
            <a:ext cx="3328512" cy="2428568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ru-RU" sz="2000" dirty="0"/>
              <a:t>ВИДЫ ВЗАИМОДЕЙСТВИЯ С ЗАИНТЕРЕСОВАННЫМИ СТОРОНАМИ</a:t>
            </a:r>
            <a:endParaRPr lang="en-US" sz="20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7913076-2929-1E0B-9482-04D067043884}"/>
              </a:ext>
            </a:extLst>
          </p:cNvPr>
          <p:cNvSpPr txBox="1"/>
          <p:nvPr/>
        </p:nvSpPr>
        <p:spPr>
          <a:xfrm>
            <a:off x="4810580" y="6304002"/>
            <a:ext cx="748028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/>
              <a:t>Источник</a:t>
            </a:r>
            <a:r>
              <a:rPr lang="en-GB" sz="1000" dirty="0"/>
              <a:t>: </a:t>
            </a:r>
            <a:r>
              <a:rPr lang="ru-RU" sz="1000" dirty="0"/>
              <a:t>На основе </a:t>
            </a:r>
            <a:r>
              <a:rPr lang="en-GB" sz="1000" dirty="0"/>
              <a:t>IFC (2007), </a:t>
            </a:r>
            <a:r>
              <a:rPr lang="en-GB" sz="1000" i="1" dirty="0"/>
              <a:t>Stakeholder Engagement: A Good Practice Handbook for Companies Doing Business in Emerging Markets</a:t>
            </a:r>
            <a:r>
              <a:rPr lang="en-GB" sz="1000" dirty="0"/>
              <a:t>, Washington </a:t>
            </a:r>
            <a:r>
              <a:rPr lang="ru-RU" sz="1000" dirty="0"/>
              <a:t>((«Взаимодействие с заинтересованными сторонами: Руководство по передовой практике для компаний, ведущих бизнес на развивающихся рынках», Вашингтон))</a:t>
            </a:r>
            <a:endParaRPr lang="en-GB" sz="1000" dirty="0"/>
          </a:p>
        </p:txBody>
      </p:sp>
      <p:graphicFrame>
        <p:nvGraphicFramePr>
          <p:cNvPr id="11" name="Marcador de contenido 10">
            <a:extLst>
              <a:ext uri="{FF2B5EF4-FFF2-40B4-BE49-F238E27FC236}">
                <a16:creationId xmlns:a16="http://schemas.microsoft.com/office/drawing/2014/main" id="{14CD2D60-4AC2-2747-108A-FD3BFB282F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980902"/>
              </p:ext>
            </p:extLst>
          </p:nvPr>
        </p:nvGraphicFramePr>
        <p:xfrm>
          <a:off x="4559739" y="681804"/>
          <a:ext cx="7731125" cy="5502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180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740E09-523E-8CE8-E5DC-96273DEA6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как мы взаимодействуем на этих разных этапах С точки зрения заинтересованных сторон?</a:t>
            </a:r>
            <a:endParaRPr lang="en-GB" sz="2400" dirty="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727F44ED-AD74-285D-1E02-FFACCB5394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53574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8801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FA2739-BBB0-37E0-DB74-07ED175D4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Пример: у нас есть официальная платформа для предоставления комментариев к проектам правил</a:t>
            </a:r>
            <a:endParaRPr lang="en-GB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9A807C5-7BD8-A84C-8BF4-339B2C8E88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825" y="2385954"/>
            <a:ext cx="4868453" cy="1043046"/>
          </a:xfr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01F96EF-07A9-2441-9F74-0AD842365F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825" y="3429000"/>
            <a:ext cx="4000149" cy="303079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566B760-71CE-6636-6787-B20C445E89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2297" y="3227163"/>
            <a:ext cx="2445812" cy="77456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9C8C8FB-73C2-6AB7-8C52-504845F11B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2245" y="2551285"/>
            <a:ext cx="4572000" cy="103502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0BE7C4A2-B975-8F35-3D09-FD4AE59363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1196" y="3511663"/>
            <a:ext cx="5745978" cy="1285916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A1F138CD-347A-006B-4D0E-11D8E57148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77027" y="4866967"/>
            <a:ext cx="3002540" cy="128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058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78C5F-6A9E-4AB9-FC12-0E22E1E45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ru-RU" dirty="0"/>
              <a:t>Ключевые соображения</a:t>
            </a:r>
            <a:endParaRPr lang="en-GB" dirty="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EC1EA574-4C00-BCCD-7BF7-B726E74902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158531"/>
              </p:ext>
            </p:extLst>
          </p:nvPr>
        </p:nvGraphicFramePr>
        <p:xfrm>
          <a:off x="965200" y="2422116"/>
          <a:ext cx="10864850" cy="4253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5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D1CACF-39A6-D862-CD0A-718B2037A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Процесс регулирования</a:t>
            </a:r>
            <a:endParaRPr lang="en-GB" dirty="0"/>
          </a:p>
        </p:txBody>
      </p:sp>
      <p:graphicFrame>
        <p:nvGraphicFramePr>
          <p:cNvPr id="10" name="Marcador de contenido 3">
            <a:extLst>
              <a:ext uri="{FF2B5EF4-FFF2-40B4-BE49-F238E27FC236}">
                <a16:creationId xmlns:a16="http://schemas.microsoft.com/office/drawing/2014/main" id="{5EB8DBCA-8A0A-08A4-62E8-A25497DCBA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6476156"/>
              </p:ext>
            </p:extLst>
          </p:nvPr>
        </p:nvGraphicFramePr>
        <p:xfrm>
          <a:off x="1559877" y="2996503"/>
          <a:ext cx="9190231" cy="3945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Abrir llave 6">
            <a:extLst>
              <a:ext uri="{FF2B5EF4-FFF2-40B4-BE49-F238E27FC236}">
                <a16:creationId xmlns:a16="http://schemas.microsoft.com/office/drawing/2014/main" id="{870DEAAF-6F0B-A9DC-71A5-9A062017C0FD}"/>
              </a:ext>
            </a:extLst>
          </p:cNvPr>
          <p:cNvSpPr/>
          <p:nvPr/>
        </p:nvSpPr>
        <p:spPr>
          <a:xfrm rot="5400000">
            <a:off x="3575987" y="1412892"/>
            <a:ext cx="346588" cy="437880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Abrir llave 8">
            <a:extLst>
              <a:ext uri="{FF2B5EF4-FFF2-40B4-BE49-F238E27FC236}">
                <a16:creationId xmlns:a16="http://schemas.microsoft.com/office/drawing/2014/main" id="{488B1B93-BA67-1020-32EA-BF9D1C251F52}"/>
              </a:ext>
            </a:extLst>
          </p:cNvPr>
          <p:cNvSpPr/>
          <p:nvPr/>
        </p:nvSpPr>
        <p:spPr>
          <a:xfrm rot="5400000" flipV="1">
            <a:off x="8420101" y="1802994"/>
            <a:ext cx="346588" cy="35986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1EFC0CA-765A-7BB6-1470-0091117DB105}"/>
              </a:ext>
            </a:extLst>
          </p:cNvPr>
          <p:cNvSpPr txBox="1"/>
          <p:nvPr/>
        </p:nvSpPr>
        <p:spPr>
          <a:xfrm>
            <a:off x="1908810" y="2507225"/>
            <a:ext cx="3479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Анализ воздействия  регулирования (</a:t>
            </a:r>
            <a:r>
              <a:rPr lang="en-US" dirty="0"/>
              <a:t>RIA</a:t>
            </a:r>
            <a:r>
              <a:rPr lang="ru-RU" dirty="0"/>
              <a:t>) и предварительные консультации</a:t>
            </a:r>
            <a:endParaRPr lang="en-GB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AC3DFB5-71C1-3F25-1C7A-0A1A75DEE805}"/>
              </a:ext>
            </a:extLst>
          </p:cNvPr>
          <p:cNvSpPr txBox="1"/>
          <p:nvPr/>
        </p:nvSpPr>
        <p:spPr>
          <a:xfrm>
            <a:off x="7106513" y="2478322"/>
            <a:ext cx="3525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Процесс разработки и официальные консультации с общественностью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096472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D9E2AF3B9E274193F4BA82911118D3" ma:contentTypeVersion="10" ma:contentTypeDescription="Create a new document." ma:contentTypeScope="" ma:versionID="db572621d687f03e001d6ff50b0ac9b4">
  <xsd:schema xmlns:xsd="http://www.w3.org/2001/XMLSchema" xmlns:xs="http://www.w3.org/2001/XMLSchema" xmlns:p="http://schemas.microsoft.com/office/2006/metadata/properties" xmlns:ns2="4daeb9ff-4670-4e60-bf61-90d1a714faa1" xmlns:ns3="e3267aa2-fe99-4ec1-a40e-ea57c80eea47" targetNamespace="http://schemas.microsoft.com/office/2006/metadata/properties" ma:root="true" ma:fieldsID="645d3671c0d5538ecb7650138d7a4e78" ns2:_="" ns3:_="">
    <xsd:import namespace="4daeb9ff-4670-4e60-bf61-90d1a714faa1"/>
    <xsd:import namespace="e3267aa2-fe99-4ec1-a40e-ea57c80eea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aeb9ff-4670-4e60-bf61-90d1a714fa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67aa2-fe99-4ec1-a40e-ea57c80eea4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A07495-7B53-43DE-9117-F415E17E7627}"/>
</file>

<file path=customXml/itemProps2.xml><?xml version="1.0" encoding="utf-8"?>
<ds:datastoreItem xmlns:ds="http://schemas.openxmlformats.org/officeDocument/2006/customXml" ds:itemID="{4D5AB527-6F7B-4193-97F8-FA315E064130}"/>
</file>

<file path=customXml/itemProps3.xml><?xml version="1.0" encoding="utf-8"?>
<ds:datastoreItem xmlns:ds="http://schemas.openxmlformats.org/officeDocument/2006/customXml" ds:itemID="{62C42A6E-E7AF-4EE7-B56E-92FB1C164513}"/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2196</TotalTime>
  <Words>924</Words>
  <Application>Microsoft Office PowerPoint</Application>
  <PresentationFormat>Widescreen</PresentationFormat>
  <Paragraphs>107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Corbel</vt:lpstr>
      <vt:lpstr>Gill Sans MT</vt:lpstr>
      <vt:lpstr>Paquete</vt:lpstr>
      <vt:lpstr>Советы, инструменты и стратегии для взаимодействия с заинтересованными сторонами  сессия с участием неправительственных участников</vt:lpstr>
      <vt:lpstr>Темы для обсуждения</vt:lpstr>
      <vt:lpstr>Что означает взаимодействие с заинтересованными сторонами?</vt:lpstr>
      <vt:lpstr>Спектр взаимодействия с заинтересованными сторонами</vt:lpstr>
      <vt:lpstr>ВИДЫ ВЗАИМОДЕЙСТВИЯ С ЗАИНТЕРЕСОВАННЫМИ СТОРОНАМИ</vt:lpstr>
      <vt:lpstr>как мы взаимодействуем на этих разных этапах С точки зрения заинтересованных сторон?</vt:lpstr>
      <vt:lpstr>Пример: у нас есть официальная платформа для предоставления комментариев к проектам правил</vt:lpstr>
      <vt:lpstr>Ключевые соображения</vt:lpstr>
      <vt:lpstr>Процесс регулирования</vt:lpstr>
      <vt:lpstr>Предоставление регулирующим органам  данных для разработки нормативной базы</vt:lpstr>
      <vt:lpstr>Каким образом наше взаимодействие может быть конструктивным и эффективным?</vt:lpstr>
      <vt:lpstr>Поработаем в группах</vt:lpstr>
      <vt:lpstr>Поработаем в группах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Tips, tools and strategies for stakeholder engagement  session with non-government participants</dc:title>
  <dc:creator>Delia Rodrigo</dc:creator>
  <cp:lastModifiedBy>user</cp:lastModifiedBy>
  <cp:revision>4</cp:revision>
  <dcterms:created xsi:type="dcterms:W3CDTF">2023-01-17T05:34:53Z</dcterms:created>
  <dcterms:modified xsi:type="dcterms:W3CDTF">2023-01-25T16:43:19Z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0x01010009D9E2AF3B9E274193F4BA82911118D3</vt:lpwstr>
  </property>
</Properties>
</file>